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 id="2147483707" r:id="rId6"/>
    <p:sldMasterId id="2147483727" r:id="rId7"/>
    <p:sldMasterId id="2147483747" r:id="rId8"/>
  </p:sldMasterIdLst>
  <p:notesMasterIdLst>
    <p:notesMasterId r:id="rId34"/>
  </p:notesMasterIdLst>
  <p:sldIdLst>
    <p:sldId id="256" r:id="rId9"/>
    <p:sldId id="257" r:id="rId10"/>
    <p:sldId id="258" r:id="rId11"/>
    <p:sldId id="259" r:id="rId12"/>
    <p:sldId id="4408" r:id="rId13"/>
    <p:sldId id="4402" r:id="rId14"/>
    <p:sldId id="270" r:id="rId15"/>
    <p:sldId id="260" r:id="rId16"/>
    <p:sldId id="273" r:id="rId17"/>
    <p:sldId id="4405" r:id="rId18"/>
    <p:sldId id="272" r:id="rId19"/>
    <p:sldId id="4404" r:id="rId20"/>
    <p:sldId id="267" r:id="rId21"/>
    <p:sldId id="269" r:id="rId22"/>
    <p:sldId id="4403" r:id="rId23"/>
    <p:sldId id="263" r:id="rId24"/>
    <p:sldId id="261" r:id="rId25"/>
    <p:sldId id="262" r:id="rId26"/>
    <p:sldId id="264" r:id="rId27"/>
    <p:sldId id="4406" r:id="rId28"/>
    <p:sldId id="265" r:id="rId29"/>
    <p:sldId id="266" r:id="rId30"/>
    <p:sldId id="4407" r:id="rId31"/>
    <p:sldId id="268" r:id="rId32"/>
    <p:sldId id="4401"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169F6-0E8D-7C4B-AEC1-38D90C1D7970}" v="1" dt="2024-10-01T07:51:59.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p:cViewPr varScale="1">
        <p:scale>
          <a:sx n="107" d="100"/>
          <a:sy n="107"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74BEA6-3870-B946-AB66-15FC40034180}" type="datetimeFigureOut">
              <a:rPr lang="fi-FI" smtClean="0"/>
              <a:t>31.10.2024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EE9C1-2135-1F45-AB51-36C17BC6C133}" type="slidenum">
              <a:rPr lang="fi-FI" smtClean="0"/>
              <a:t>‹#›</a:t>
            </a:fld>
            <a:endParaRPr lang="fi-FI"/>
          </a:p>
        </p:txBody>
      </p:sp>
    </p:spTree>
    <p:extLst>
      <p:ext uri="{BB962C8B-B14F-4D97-AF65-F5344CB8AC3E}">
        <p14:creationId xmlns:p14="http://schemas.microsoft.com/office/powerpoint/2010/main" val="90460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CFBD0-E978-2948-AB4B-FC4752AE4666}"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124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on paikkamerkki 1">
            <a:extLst>
              <a:ext uri="{FF2B5EF4-FFF2-40B4-BE49-F238E27FC236}">
                <a16:creationId xmlns:a16="http://schemas.microsoft.com/office/drawing/2014/main" id="{38DE1EA0-4A8D-E071-DB8E-D7187D4E8D9B}"/>
              </a:ext>
            </a:extLst>
          </p:cNvPr>
          <p:cNvSpPr>
            <a:spLocks noGrp="1"/>
          </p:cNvSpPr>
          <p:nvPr>
            <p:ph type="title"/>
          </p:nvPr>
        </p:nvSpPr>
        <p:spPr>
          <a:xfrm>
            <a:off x="838200" y="1871667"/>
            <a:ext cx="4233863" cy="790575"/>
          </a:xfrm>
          <a:prstGeom prst="rect">
            <a:avLst/>
          </a:prstGeom>
        </p:spPr>
        <p:txBody>
          <a:bodyPr vert="horz" lIns="91440" tIns="45720" rIns="91440" bIns="45720" rtlCol="0" anchor="ctr">
            <a:normAutofit/>
          </a:bodyPr>
          <a:lstStyle/>
          <a:p>
            <a:r>
              <a:rPr lang="fi-FI"/>
              <a:t>Muokkaa ots. perustyyl. napsautt.</a:t>
            </a:r>
            <a:endParaRPr lang="fi-FI" dirty="0"/>
          </a:p>
        </p:txBody>
      </p:sp>
      <p:sp>
        <p:nvSpPr>
          <p:cNvPr id="8" name="Tekstin paikkamerkki 2">
            <a:extLst>
              <a:ext uri="{FF2B5EF4-FFF2-40B4-BE49-F238E27FC236}">
                <a16:creationId xmlns:a16="http://schemas.microsoft.com/office/drawing/2014/main" id="{E5779620-46A2-867C-29B2-24526FF806B2}"/>
              </a:ext>
            </a:extLst>
          </p:cNvPr>
          <p:cNvSpPr>
            <a:spLocks noGrp="1"/>
          </p:cNvSpPr>
          <p:nvPr>
            <p:ph idx="1"/>
          </p:nvPr>
        </p:nvSpPr>
        <p:spPr>
          <a:xfrm>
            <a:off x="838200" y="3153574"/>
            <a:ext cx="5791200" cy="961232"/>
          </a:xfrm>
          <a:prstGeom prst="rect">
            <a:avLst/>
          </a:prstGeom>
        </p:spPr>
        <p:txBody>
          <a:bodyPr vert="horz" lIns="91440" tIns="45720" rIns="91440" bIns="45720" rtlCol="0">
            <a:normAutofit/>
          </a:bodyPr>
          <a:lstStyle/>
          <a:p>
            <a:pPr lvl="0"/>
            <a:r>
              <a:rPr lang="fi-FI"/>
              <a:t>Muokkaa tekstin perustyylejä napsauttamalla</a:t>
            </a:r>
          </a:p>
        </p:txBody>
      </p:sp>
      <p:sp>
        <p:nvSpPr>
          <p:cNvPr id="9" name="Päivämäärän paikkamerkki 3">
            <a:extLst>
              <a:ext uri="{FF2B5EF4-FFF2-40B4-BE49-F238E27FC236}">
                <a16:creationId xmlns:a16="http://schemas.microsoft.com/office/drawing/2014/main" id="{1648FC48-D8CC-FFED-3D6B-582C91C6FF89}"/>
              </a:ext>
            </a:extLst>
          </p:cNvPr>
          <p:cNvSpPr>
            <a:spLocks noGrp="1"/>
          </p:cNvSpPr>
          <p:nvPr>
            <p:ph type="dt" sz="half" idx="2"/>
          </p:nvPr>
        </p:nvSpPr>
        <p:spPr>
          <a:xfrm>
            <a:off x="838200" y="4606138"/>
            <a:ext cx="2743200" cy="365125"/>
          </a:xfrm>
          <a:prstGeom prst="rect">
            <a:avLst/>
          </a:prstGeom>
        </p:spPr>
        <p:txBody>
          <a:bodyPr vert="horz" lIns="91440" tIns="45720" rIns="91440" bIns="45720" rtlCol="0" anchor="ctr"/>
          <a:lstStyle>
            <a:lvl1pPr algn="l">
              <a:defRPr sz="1200">
                <a:solidFill>
                  <a:schemeClr val="tx1">
                    <a:tint val="82000"/>
                  </a:schemeClr>
                </a:solidFill>
                <a:latin typeface="Montserrat" pitchFamily="2" charset="77"/>
              </a:defRPr>
            </a:lvl1pPr>
          </a:lstStyle>
          <a:p>
            <a:fld id="{04E69BAF-77DA-D94D-8D83-A6904DBE6F59}" type="datetimeFigureOut">
              <a:rPr lang="fi-FI" smtClean="0"/>
              <a:pPr/>
              <a:t>31.10.2024</a:t>
            </a:fld>
            <a:endParaRPr lang="fi-FI" dirty="0"/>
          </a:p>
        </p:txBody>
      </p:sp>
    </p:spTree>
    <p:extLst>
      <p:ext uri="{BB962C8B-B14F-4D97-AF65-F5344CB8AC3E}">
        <p14:creationId xmlns:p14="http://schemas.microsoft.com/office/powerpoint/2010/main" val="395171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5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876800" y="679450"/>
            <a:ext cx="6470650" cy="1019175"/>
          </a:xfrm>
        </p:spPr>
        <p:txBody>
          <a:bodyPr anchor="b">
            <a:normAutofit/>
          </a:bodyPr>
          <a:lstStyle>
            <a:lvl1pPr algn="r">
              <a:defRPr sz="4400">
                <a:solidFill>
                  <a:schemeClr val="tx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3539338"/>
          </a:xfrm>
        </p:spPr>
        <p:txBody>
          <a:bodyPr/>
          <a:lstStyle>
            <a:lvl1pPr marL="0" indent="0" algn="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Tree>
    <p:extLst>
      <p:ext uri="{BB962C8B-B14F-4D97-AF65-F5344CB8AC3E}">
        <p14:creationId xmlns:p14="http://schemas.microsoft.com/office/powerpoint/2010/main" val="29610601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2BE244-138E-CACF-B386-EBB3FD26190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714947F-966C-4B05-1B69-0FE02722C0A0}"/>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4" name="Alatunnisteen paikkamerkki 3">
            <a:extLst>
              <a:ext uri="{FF2B5EF4-FFF2-40B4-BE49-F238E27FC236}">
                <a16:creationId xmlns:a16="http://schemas.microsoft.com/office/drawing/2014/main" id="{09F0111C-B91A-DF6F-DDD7-5506854CDB8E}"/>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A4A77B90-9474-2045-5916-7AE0E6C7929B}"/>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1052508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B668982-D048-E31F-C9DE-4946D9BD8E41}"/>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3" name="Alatunnisteen paikkamerkki 2">
            <a:extLst>
              <a:ext uri="{FF2B5EF4-FFF2-40B4-BE49-F238E27FC236}">
                <a16:creationId xmlns:a16="http://schemas.microsoft.com/office/drawing/2014/main" id="{C6A949FC-F5AA-931A-C17C-155FE9C3735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9FAD847D-B950-E735-DEFA-39C807339E6F}"/>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7643958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66D36C-5852-04E8-1F79-F8559DC8D4F8}"/>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FA1AB26-E7A4-1790-E480-3019B6CEF6D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6C6D8EA-4720-4E66-659C-538C7E576B9F}"/>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5" name="Alatunnisteen paikkamerkki 4">
            <a:extLst>
              <a:ext uri="{FF2B5EF4-FFF2-40B4-BE49-F238E27FC236}">
                <a16:creationId xmlns:a16="http://schemas.microsoft.com/office/drawing/2014/main" id="{6D530041-4475-9CE6-5376-6016E896E21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9EC512EE-54D4-1A24-BD27-E2E1D820F44C}"/>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25241586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233239-57F6-10B2-64F9-011165DB2B3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97E8FA6B-4993-4FFF-6CE7-4E315FFE982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DE3CD0A-E1D8-DAF2-1EE0-7233B8A27C2F}"/>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5" name="Alatunnisteen paikkamerkki 4">
            <a:extLst>
              <a:ext uri="{FF2B5EF4-FFF2-40B4-BE49-F238E27FC236}">
                <a16:creationId xmlns:a16="http://schemas.microsoft.com/office/drawing/2014/main" id="{AD6B69FC-11DA-6E35-E6F1-913307F4187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EA658C9B-D44F-B286-4FF9-2ED84A451D4B}"/>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351200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5DC4C9-9134-0A32-EF95-4648D64D6346}"/>
              </a:ext>
            </a:extLst>
          </p:cNvPr>
          <p:cNvSpPr>
            <a:spLocks noGrp="1"/>
          </p:cNvSpPr>
          <p:nvPr>
            <p:ph type="title" hasCustomPrompt="1"/>
          </p:nvPr>
        </p:nvSpPr>
        <p:spPr>
          <a:xfrm>
            <a:off x="838200" y="761325"/>
            <a:ext cx="7913914" cy="790575"/>
          </a:xfrm>
        </p:spPr>
        <p:txBody>
          <a:bodyPr/>
          <a:lstStyle/>
          <a:p>
            <a:r>
              <a:rPr lang="fi-FI" dirty="0"/>
              <a:t>Otsikko</a:t>
            </a:r>
          </a:p>
        </p:txBody>
      </p:sp>
      <p:sp>
        <p:nvSpPr>
          <p:cNvPr id="3" name="Sisällön paikkamerkki 2">
            <a:extLst>
              <a:ext uri="{FF2B5EF4-FFF2-40B4-BE49-F238E27FC236}">
                <a16:creationId xmlns:a16="http://schemas.microsoft.com/office/drawing/2014/main" id="{AA0D820F-4D97-6422-9900-CD30916FF691}"/>
              </a:ext>
            </a:extLst>
          </p:cNvPr>
          <p:cNvSpPr>
            <a:spLocks noGrp="1"/>
          </p:cNvSpPr>
          <p:nvPr>
            <p:ph idx="1" hasCustomPrompt="1"/>
          </p:nvPr>
        </p:nvSpPr>
        <p:spPr>
          <a:xfrm>
            <a:off x="838200" y="1934373"/>
            <a:ext cx="9459686" cy="2485227"/>
          </a:xfrm>
        </p:spPr>
        <p:txBody>
          <a:bodyPr/>
          <a:lstStyle/>
          <a:p>
            <a:pPr lvl="0"/>
            <a:r>
              <a:rPr lang="fi-FI" dirty="0"/>
              <a:t>Leipäteksti</a:t>
            </a:r>
          </a:p>
        </p:txBody>
      </p:sp>
      <p:sp>
        <p:nvSpPr>
          <p:cNvPr id="6" name="Dian numeron paikkamerkki 5">
            <a:extLst>
              <a:ext uri="{FF2B5EF4-FFF2-40B4-BE49-F238E27FC236}">
                <a16:creationId xmlns:a16="http://schemas.microsoft.com/office/drawing/2014/main" id="{B1BC8BB8-1B77-DFC9-BE88-4C994AF15D2B}"/>
              </a:ext>
            </a:extLst>
          </p:cNvPr>
          <p:cNvSpPr>
            <a:spLocks noGrp="1"/>
          </p:cNvSpPr>
          <p:nvPr>
            <p:ph type="sldNum" sz="quarter" idx="12"/>
          </p:nvPr>
        </p:nvSpPr>
        <p:spPr>
          <a:xfrm>
            <a:off x="11325225" y="6299200"/>
            <a:ext cx="676275" cy="365125"/>
          </a:xfrm>
          <a:prstGeom prst="rect">
            <a:avLst/>
          </a:prstGeom>
        </p:spPr>
        <p:txBody>
          <a:bodyPr/>
          <a:lstStyle>
            <a:lvl1pPr>
              <a:defRPr b="0" i="0">
                <a:latin typeface="Montserrat Medium" pitchFamily="2" charset="77"/>
              </a:defRPr>
            </a:lvl1pPr>
          </a:lstStyle>
          <a:p>
            <a:r>
              <a:rPr lang="fi-FI" dirty="0"/>
              <a:t>1</a:t>
            </a:r>
          </a:p>
        </p:txBody>
      </p:sp>
    </p:spTree>
    <p:extLst>
      <p:ext uri="{BB962C8B-B14F-4D97-AF65-F5344CB8AC3E}">
        <p14:creationId xmlns:p14="http://schemas.microsoft.com/office/powerpoint/2010/main" val="99223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Kuvatekstillinen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81A55E-E769-E69F-C97A-5056CF51BF0C}"/>
              </a:ext>
            </a:extLst>
          </p:cNvPr>
          <p:cNvSpPr>
            <a:spLocks noGrp="1"/>
          </p:cNvSpPr>
          <p:nvPr>
            <p:ph type="title" hasCustomPrompt="1"/>
          </p:nvPr>
        </p:nvSpPr>
        <p:spPr>
          <a:xfrm>
            <a:off x="839788" y="457200"/>
            <a:ext cx="3932237" cy="1600200"/>
          </a:xfrm>
        </p:spPr>
        <p:txBody>
          <a:bodyPr anchor="b"/>
          <a:lstStyle>
            <a:lvl1pPr>
              <a:defRPr sz="3200"/>
            </a:lvl1pPr>
          </a:lstStyle>
          <a:p>
            <a:r>
              <a:rPr lang="fi-FI" dirty="0"/>
              <a:t>Otsikko</a:t>
            </a:r>
          </a:p>
        </p:txBody>
      </p:sp>
      <p:sp>
        <p:nvSpPr>
          <p:cNvPr id="3" name="Kuvan paikkamerkki 2">
            <a:extLst>
              <a:ext uri="{FF2B5EF4-FFF2-40B4-BE49-F238E27FC236}">
                <a16:creationId xmlns:a16="http://schemas.microsoft.com/office/drawing/2014/main" id="{D5986364-A0AF-5475-5E5C-5D69D00FC9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9B4E4335-86C6-2D25-8C8A-729CDAFA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6D31AC0-9684-EEA1-C00F-77C034CF6F06}"/>
              </a:ext>
            </a:extLst>
          </p:cNvPr>
          <p:cNvSpPr>
            <a:spLocks noGrp="1"/>
          </p:cNvSpPr>
          <p:nvPr>
            <p:ph type="dt" sz="half" idx="10"/>
          </p:nvPr>
        </p:nvSpPr>
        <p:spPr/>
        <p:txBody>
          <a:bodyPr/>
          <a:lstStyle/>
          <a:p>
            <a:fld id="{04E69BAF-77DA-D94D-8D83-A6904DBE6F59}" type="datetimeFigureOut">
              <a:rPr lang="fi-FI" smtClean="0"/>
              <a:t>31.10.2024</a:t>
            </a:fld>
            <a:endParaRPr lang="fi-FI"/>
          </a:p>
        </p:txBody>
      </p:sp>
    </p:spTree>
    <p:extLst>
      <p:ext uri="{BB962C8B-B14F-4D97-AF65-F5344CB8AC3E}">
        <p14:creationId xmlns:p14="http://schemas.microsoft.com/office/powerpoint/2010/main" val="1979591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Kuvatekstillinen kuva">
    <p:bg>
      <p:bgRef idx="1001">
        <a:schemeClr val="bg1"/>
      </p:bgRef>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81A55E-E769-E69F-C97A-5056CF51BF0C}"/>
              </a:ext>
            </a:extLst>
          </p:cNvPr>
          <p:cNvSpPr>
            <a:spLocks noGrp="1"/>
          </p:cNvSpPr>
          <p:nvPr>
            <p:ph type="title" hasCustomPrompt="1"/>
          </p:nvPr>
        </p:nvSpPr>
        <p:spPr>
          <a:xfrm>
            <a:off x="839788" y="457200"/>
            <a:ext cx="3932237" cy="1600200"/>
          </a:xfrm>
        </p:spPr>
        <p:txBody>
          <a:bodyPr anchor="b"/>
          <a:lstStyle>
            <a:lvl1pPr>
              <a:defRPr sz="3200"/>
            </a:lvl1pPr>
          </a:lstStyle>
          <a:p>
            <a:r>
              <a:rPr lang="fi-FI" dirty="0"/>
              <a:t>Otsikko</a:t>
            </a:r>
          </a:p>
        </p:txBody>
      </p:sp>
      <p:sp>
        <p:nvSpPr>
          <p:cNvPr id="3" name="Kuvan paikkamerkki 2">
            <a:extLst>
              <a:ext uri="{FF2B5EF4-FFF2-40B4-BE49-F238E27FC236}">
                <a16:creationId xmlns:a16="http://schemas.microsoft.com/office/drawing/2014/main" id="{D5986364-A0AF-5475-5E5C-5D69D00FC9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9B4E4335-86C6-2D25-8C8A-729CDAFA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6D31AC0-9684-EEA1-C00F-77C034CF6F06}"/>
              </a:ext>
            </a:extLst>
          </p:cNvPr>
          <p:cNvSpPr>
            <a:spLocks noGrp="1"/>
          </p:cNvSpPr>
          <p:nvPr>
            <p:ph type="dt" sz="half" idx="10"/>
          </p:nvPr>
        </p:nvSpPr>
        <p:spPr/>
        <p:txBody>
          <a:bodyPr/>
          <a:lstStyle/>
          <a:p>
            <a:fld id="{04E69BAF-77DA-D94D-8D83-A6904DBE6F59}" type="datetimeFigureOut">
              <a:rPr lang="fi-FI" smtClean="0"/>
              <a:t>31.10.2024</a:t>
            </a:fld>
            <a:endParaRPr lang="fi-FI"/>
          </a:p>
        </p:txBody>
      </p:sp>
    </p:spTree>
    <p:extLst>
      <p:ext uri="{BB962C8B-B14F-4D97-AF65-F5344CB8AC3E}">
        <p14:creationId xmlns:p14="http://schemas.microsoft.com/office/powerpoint/2010/main" val="7064283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809625" y="3271371"/>
            <a:ext cx="10515600" cy="1019175"/>
          </a:xfrm>
        </p:spPr>
        <p:txBody>
          <a:bodyPr anchor="b">
            <a:noAutofit/>
          </a:bodyPr>
          <a:lstStyle>
            <a:lvl1pPr algn="ctr">
              <a:defRPr sz="7200"/>
            </a:lvl1pPr>
          </a:lstStyle>
          <a:p>
            <a:r>
              <a:rPr lang="fi-FI" dirty="0"/>
              <a:t>KIITOS!</a:t>
            </a:r>
          </a:p>
        </p:txBody>
      </p:sp>
    </p:spTree>
    <p:extLst>
      <p:ext uri="{BB962C8B-B14F-4D97-AF65-F5344CB8AC3E}">
        <p14:creationId xmlns:p14="http://schemas.microsoft.com/office/powerpoint/2010/main" val="4107471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2BE244-138E-CACF-B386-EBB3FD26190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714947F-966C-4B05-1B69-0FE02722C0A0}"/>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4" name="Alatunnisteen paikkamerkki 3">
            <a:extLst>
              <a:ext uri="{FF2B5EF4-FFF2-40B4-BE49-F238E27FC236}">
                <a16:creationId xmlns:a16="http://schemas.microsoft.com/office/drawing/2014/main" id="{09F0111C-B91A-DF6F-DDD7-5506854CDB8E}"/>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A4A77B90-9474-2045-5916-7AE0E6C7929B}"/>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1465418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B668982-D048-E31F-C9DE-4946D9BD8E41}"/>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3" name="Alatunnisteen paikkamerkki 2">
            <a:extLst>
              <a:ext uri="{FF2B5EF4-FFF2-40B4-BE49-F238E27FC236}">
                <a16:creationId xmlns:a16="http://schemas.microsoft.com/office/drawing/2014/main" id="{C6A949FC-F5AA-931A-C17C-155FE9C3735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9FAD847D-B950-E735-DEFA-39C807339E6F}"/>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3312153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66D36C-5852-04E8-1F79-F8559DC8D4F8}"/>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FA1AB26-E7A4-1790-E480-3019B6CEF6D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6C6D8EA-4720-4E66-659C-538C7E576B9F}"/>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5" name="Alatunnisteen paikkamerkki 4">
            <a:extLst>
              <a:ext uri="{FF2B5EF4-FFF2-40B4-BE49-F238E27FC236}">
                <a16:creationId xmlns:a16="http://schemas.microsoft.com/office/drawing/2014/main" id="{6D530041-4475-9CE6-5376-6016E896E21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9EC512EE-54D4-1A24-BD27-E2E1D820F44C}"/>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1299860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233239-57F6-10B2-64F9-011165DB2B3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97E8FA6B-4993-4FFF-6CE7-4E315FFE982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DE3CD0A-E1D8-DAF2-1EE0-7233B8A27C2F}"/>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5" name="Alatunnisteen paikkamerkki 4">
            <a:extLst>
              <a:ext uri="{FF2B5EF4-FFF2-40B4-BE49-F238E27FC236}">
                <a16:creationId xmlns:a16="http://schemas.microsoft.com/office/drawing/2014/main" id="{AD6B69FC-11DA-6E35-E6F1-913307F4187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EA658C9B-D44F-B286-4FF9-2ED84A451D4B}"/>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2517999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nsi_ylein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a:blipFill>
            <a:blip r:embed="rId3"/>
            <a:stretch>
              <a:fillRect/>
            </a:stretch>
          </a:blipFill>
        </p:spPr>
      </p:pic>
      <p:sp>
        <p:nvSpPr>
          <p:cNvPr id="2" name="Title 1">
            <a:extLst>
              <a:ext uri="{FF2B5EF4-FFF2-40B4-BE49-F238E27FC236}">
                <a16:creationId xmlns:a16="http://schemas.microsoft.com/office/drawing/2014/main" id="{D1E57E1A-4283-9442-A8D7-BC739B1B47FD}"/>
              </a:ext>
            </a:extLst>
          </p:cNvPr>
          <p:cNvSpPr>
            <a:spLocks noGrp="1"/>
          </p:cNvSpPr>
          <p:nvPr>
            <p:ph type="ctrTitle"/>
          </p:nvPr>
        </p:nvSpPr>
        <p:spPr>
          <a:xfrm>
            <a:off x="1445576" y="1902022"/>
            <a:ext cx="4907508" cy="1038896"/>
          </a:xfrm>
        </p:spPr>
        <p:txBody>
          <a:bodyPr anchor="b">
            <a:normAutofit/>
          </a:bodyPr>
          <a:lstStyle>
            <a:lvl1pPr algn="l">
              <a:defRPr sz="4000" b="1">
                <a:solidFill>
                  <a:schemeClr val="accent4"/>
                </a:solidFill>
                <a:latin typeface="Montserrat" pitchFamily="2" charset="77"/>
              </a:defRPr>
            </a:lvl1pPr>
          </a:lstStyle>
          <a:p>
            <a:r>
              <a:rPr lang="fi-FI"/>
              <a:t>Muokkaa ots. perustyyl. napsautt.</a:t>
            </a:r>
            <a:endParaRPr lang="en-FI"/>
          </a:p>
        </p:txBody>
      </p:sp>
      <p:sp>
        <p:nvSpPr>
          <p:cNvPr id="3" name="Subtitle 2">
            <a:extLst>
              <a:ext uri="{FF2B5EF4-FFF2-40B4-BE49-F238E27FC236}">
                <a16:creationId xmlns:a16="http://schemas.microsoft.com/office/drawing/2014/main" id="{B6FE1C9F-7508-B84A-AE35-033FA60D5714}"/>
              </a:ext>
            </a:extLst>
          </p:cNvPr>
          <p:cNvSpPr>
            <a:spLocks noGrp="1"/>
          </p:cNvSpPr>
          <p:nvPr>
            <p:ph type="subTitle" idx="1"/>
          </p:nvPr>
        </p:nvSpPr>
        <p:spPr>
          <a:xfrm>
            <a:off x="1445575" y="3194454"/>
            <a:ext cx="4907509" cy="1037229"/>
          </a:xfrm>
          <a:prstGeom prst="rect">
            <a:avLst/>
          </a:prstGeom>
        </p:spPr>
        <p:txBody>
          <a:bodyPr/>
          <a:lstStyle>
            <a:lvl1pPr marL="0" indent="0" algn="l">
              <a:buNone/>
              <a:defRPr sz="1800" b="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FI"/>
          </a:p>
        </p:txBody>
      </p:sp>
      <p:sp>
        <p:nvSpPr>
          <p:cNvPr id="4" name="Date Placeholder 3">
            <a:extLst>
              <a:ext uri="{FF2B5EF4-FFF2-40B4-BE49-F238E27FC236}">
                <a16:creationId xmlns:a16="http://schemas.microsoft.com/office/drawing/2014/main" id="{39E4E0D4-A5C5-4747-BB6E-D2B823FED27C}"/>
              </a:ext>
            </a:extLst>
          </p:cNvPr>
          <p:cNvSpPr>
            <a:spLocks noGrp="1"/>
          </p:cNvSpPr>
          <p:nvPr>
            <p:ph type="dt" sz="half" idx="10"/>
          </p:nvPr>
        </p:nvSpPr>
        <p:spPr>
          <a:xfrm>
            <a:off x="1445576" y="1456117"/>
            <a:ext cx="1277679" cy="417817"/>
          </a:xfrm>
        </p:spPr>
        <p:txBody>
          <a:bodyPr/>
          <a:lstStyle>
            <a:lvl1pPr algn="l">
              <a:defRPr sz="1200" b="1">
                <a:solidFill>
                  <a:schemeClr val="bg1"/>
                </a:solidFill>
                <a:latin typeface="Montserrat" pitchFamily="2" charset="77"/>
              </a:defRPr>
            </a:lvl1pPr>
          </a:lstStyle>
          <a:p>
            <a:fld id="{F15374A0-25FC-1047-A1C9-F6942063ACD2}" type="datetime1">
              <a:rPr lang="fi-FI" smtClean="0"/>
              <a:pPr/>
              <a:t>31.10.2024</a:t>
            </a:fld>
            <a:endParaRPr lang="en-FI"/>
          </a:p>
        </p:txBody>
      </p:sp>
      <p:pic>
        <p:nvPicPr>
          <p:cNvPr id="6" name="Picture 5">
            <a:extLst>
              <a:ext uri="{FF2B5EF4-FFF2-40B4-BE49-F238E27FC236}">
                <a16:creationId xmlns:a16="http://schemas.microsoft.com/office/drawing/2014/main" id="{A9BE635E-A28F-2A4C-B097-3A971E90D7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35016" y="5345307"/>
            <a:ext cx="1892240" cy="1037228"/>
          </a:xfrm>
          <a:prstGeom prst="rect">
            <a:avLst/>
          </a:prstGeom>
        </p:spPr>
      </p:pic>
    </p:spTree>
    <p:extLst>
      <p:ext uri="{BB962C8B-B14F-4D97-AF65-F5344CB8AC3E}">
        <p14:creationId xmlns:p14="http://schemas.microsoft.com/office/powerpoint/2010/main" val="264746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5DC4C9-9134-0A32-EF95-4648D64D6346}"/>
              </a:ext>
            </a:extLst>
          </p:cNvPr>
          <p:cNvSpPr>
            <a:spLocks noGrp="1"/>
          </p:cNvSpPr>
          <p:nvPr>
            <p:ph type="title" hasCustomPrompt="1"/>
          </p:nvPr>
        </p:nvSpPr>
        <p:spPr/>
        <p:txBody>
          <a:bodyPr/>
          <a:lstStyle/>
          <a:p>
            <a:r>
              <a:rPr lang="fi-FI" dirty="0"/>
              <a:t>Otsikko</a:t>
            </a:r>
          </a:p>
        </p:txBody>
      </p:sp>
      <p:sp>
        <p:nvSpPr>
          <p:cNvPr id="3" name="Sisällön paikkamerkki 2">
            <a:extLst>
              <a:ext uri="{FF2B5EF4-FFF2-40B4-BE49-F238E27FC236}">
                <a16:creationId xmlns:a16="http://schemas.microsoft.com/office/drawing/2014/main" id="{AA0D820F-4D97-6422-9900-CD30916FF691}"/>
              </a:ext>
            </a:extLst>
          </p:cNvPr>
          <p:cNvSpPr>
            <a:spLocks noGrp="1"/>
          </p:cNvSpPr>
          <p:nvPr>
            <p:ph idx="1" hasCustomPrompt="1"/>
          </p:nvPr>
        </p:nvSpPr>
        <p:spPr/>
        <p:txBody>
          <a:bodyPr/>
          <a:lstStyle/>
          <a:p>
            <a:pPr lvl="0"/>
            <a:r>
              <a:rPr lang="fi-FI" dirty="0"/>
              <a:t>Leipäteksti</a:t>
            </a:r>
          </a:p>
        </p:txBody>
      </p:sp>
      <p:sp>
        <p:nvSpPr>
          <p:cNvPr id="4" name="Päivämäärän paikkamerkki 3">
            <a:extLst>
              <a:ext uri="{FF2B5EF4-FFF2-40B4-BE49-F238E27FC236}">
                <a16:creationId xmlns:a16="http://schemas.microsoft.com/office/drawing/2014/main" id="{3ACBCC16-476E-EF01-7173-107C03B2A0D9}"/>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6" name="Dian numeron paikkamerkki 5">
            <a:extLst>
              <a:ext uri="{FF2B5EF4-FFF2-40B4-BE49-F238E27FC236}">
                <a16:creationId xmlns:a16="http://schemas.microsoft.com/office/drawing/2014/main" id="{B1BC8BB8-1B77-DFC9-BE88-4C994AF15D2B}"/>
              </a:ext>
            </a:extLst>
          </p:cNvPr>
          <p:cNvSpPr>
            <a:spLocks noGrp="1"/>
          </p:cNvSpPr>
          <p:nvPr>
            <p:ph type="sldNum" sz="quarter" idx="12"/>
          </p:nvPr>
        </p:nvSpPr>
        <p:spPr>
          <a:xfrm>
            <a:off x="11325225" y="6299200"/>
            <a:ext cx="676275" cy="365125"/>
          </a:xfrm>
          <a:prstGeom prst="rect">
            <a:avLst/>
          </a:prstGeom>
        </p:spPr>
        <p:txBody>
          <a:bodyPr/>
          <a:lstStyle>
            <a:lvl1pPr>
              <a:defRPr b="0" i="0">
                <a:latin typeface="Montserrat Medium" pitchFamily="2" charset="77"/>
              </a:defRPr>
            </a:lvl1pPr>
          </a:lstStyle>
          <a:p>
            <a:r>
              <a:rPr lang="fi-FI" dirty="0"/>
              <a:t>1</a:t>
            </a:r>
          </a:p>
        </p:txBody>
      </p:sp>
    </p:spTree>
    <p:extLst>
      <p:ext uri="{BB962C8B-B14F-4D97-AF65-F5344CB8AC3E}">
        <p14:creationId xmlns:p14="http://schemas.microsoft.com/office/powerpoint/2010/main" val="2769843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llaasi + otsikk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59109D4-31CB-F044-8797-5C9828E32B3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5" name="Picture Placeholder 8">
            <a:extLst>
              <a:ext uri="{FF2B5EF4-FFF2-40B4-BE49-F238E27FC236}">
                <a16:creationId xmlns:a16="http://schemas.microsoft.com/office/drawing/2014/main" id="{72971B4B-BEF5-F545-9E0F-2D9377C40436}"/>
              </a:ext>
            </a:extLst>
          </p:cNvPr>
          <p:cNvSpPr>
            <a:spLocks noGrp="1"/>
          </p:cNvSpPr>
          <p:nvPr>
            <p:ph type="pic" sz="quarter" idx="15"/>
          </p:nvPr>
        </p:nvSpPr>
        <p:spPr>
          <a:xfrm>
            <a:off x="4246880" y="251884"/>
            <a:ext cx="3698241" cy="6354233"/>
          </a:xfrm>
          <a:prstGeom prst="rect">
            <a:avLst/>
          </a:prstGeom>
        </p:spPr>
        <p:txBody>
          <a:bodyPr/>
          <a:lstStyle>
            <a:lvl1pPr>
              <a:buNone/>
              <a:defRPr>
                <a:solidFill>
                  <a:schemeClr val="bg1"/>
                </a:solidFill>
                <a:latin typeface="Montserrat" pitchFamily="2" charset="77"/>
              </a:defRPr>
            </a:lvl1pPr>
          </a:lstStyle>
          <a:p>
            <a:r>
              <a:rPr lang="fi-FI"/>
              <a:t>Lisää kuva napsauttamalla kuvaketta</a:t>
            </a:r>
            <a:endParaRPr lang="en-FI"/>
          </a:p>
        </p:txBody>
      </p:sp>
      <p:sp>
        <p:nvSpPr>
          <p:cNvPr id="10" name="Picture Placeholder 8">
            <a:extLst>
              <a:ext uri="{FF2B5EF4-FFF2-40B4-BE49-F238E27FC236}">
                <a16:creationId xmlns:a16="http://schemas.microsoft.com/office/drawing/2014/main" id="{1D0638DC-1720-D245-A53D-D7853FA7A15E}"/>
              </a:ext>
            </a:extLst>
          </p:cNvPr>
          <p:cNvSpPr>
            <a:spLocks noGrp="1"/>
          </p:cNvSpPr>
          <p:nvPr>
            <p:ph type="pic" sz="quarter" idx="16"/>
          </p:nvPr>
        </p:nvSpPr>
        <p:spPr>
          <a:xfrm>
            <a:off x="1392980" y="628862"/>
            <a:ext cx="3259429" cy="5600277"/>
          </a:xfrm>
          <a:prstGeom prst="rect">
            <a:avLst/>
          </a:prstGeom>
        </p:spPr>
        <p:txBody>
          <a:bodyPr/>
          <a:lstStyle>
            <a:lvl1pPr>
              <a:buNone/>
              <a:defRPr>
                <a:solidFill>
                  <a:schemeClr val="bg1"/>
                </a:solidFill>
                <a:latin typeface="Montserrat" pitchFamily="2" charset="77"/>
              </a:defRPr>
            </a:lvl1pPr>
          </a:lstStyle>
          <a:p>
            <a:r>
              <a:rPr lang="fi-FI"/>
              <a:t>Lisää kuva napsauttamalla kuvaketta</a:t>
            </a:r>
            <a:endParaRPr lang="en-FI"/>
          </a:p>
        </p:txBody>
      </p:sp>
      <p:sp>
        <p:nvSpPr>
          <p:cNvPr id="11" name="Picture Placeholder 8">
            <a:extLst>
              <a:ext uri="{FF2B5EF4-FFF2-40B4-BE49-F238E27FC236}">
                <a16:creationId xmlns:a16="http://schemas.microsoft.com/office/drawing/2014/main" id="{E8023FE4-2ACF-4545-89FA-3282927C13E1}"/>
              </a:ext>
            </a:extLst>
          </p:cNvPr>
          <p:cNvSpPr>
            <a:spLocks noGrp="1"/>
          </p:cNvSpPr>
          <p:nvPr>
            <p:ph type="pic" sz="quarter" idx="17"/>
          </p:nvPr>
        </p:nvSpPr>
        <p:spPr>
          <a:xfrm>
            <a:off x="7615201" y="628862"/>
            <a:ext cx="3259429" cy="5600277"/>
          </a:xfrm>
          <a:prstGeom prst="rect">
            <a:avLst/>
          </a:prstGeom>
        </p:spPr>
        <p:txBody>
          <a:bodyPr/>
          <a:lstStyle>
            <a:lvl1pPr>
              <a:buNone/>
              <a:defRPr>
                <a:solidFill>
                  <a:schemeClr val="bg1"/>
                </a:solidFill>
                <a:latin typeface="Montserrat" pitchFamily="2" charset="77"/>
              </a:defRPr>
            </a:lvl1pPr>
          </a:lstStyle>
          <a:p>
            <a:r>
              <a:rPr lang="fi-FI"/>
              <a:t>Lisää kuva napsauttamalla kuvaketta</a:t>
            </a:r>
            <a:endParaRPr lang="en-FI"/>
          </a:p>
        </p:txBody>
      </p:sp>
      <p:pic>
        <p:nvPicPr>
          <p:cNvPr id="13" name="Picture 12">
            <a:extLst>
              <a:ext uri="{FF2B5EF4-FFF2-40B4-BE49-F238E27FC236}">
                <a16:creationId xmlns:a16="http://schemas.microsoft.com/office/drawing/2014/main" id="{DC30DE27-AC5B-0541-ADD8-0C1A445871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4867" y="5904935"/>
            <a:ext cx="1182901" cy="648405"/>
          </a:xfrm>
          <a:prstGeom prst="rect">
            <a:avLst/>
          </a:prstGeom>
        </p:spPr>
      </p:pic>
      <p:sp>
        <p:nvSpPr>
          <p:cNvPr id="16" name="Diagonal Stripe 11">
            <a:extLst>
              <a:ext uri="{FF2B5EF4-FFF2-40B4-BE49-F238E27FC236}">
                <a16:creationId xmlns:a16="http://schemas.microsoft.com/office/drawing/2014/main" id="{196B0735-471B-2E48-8CB8-A343EDDDD98E}"/>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17" name="Text Placeholder 1">
            <a:extLst>
              <a:ext uri="{FF2B5EF4-FFF2-40B4-BE49-F238E27FC236}">
                <a16:creationId xmlns:a16="http://schemas.microsoft.com/office/drawing/2014/main" id="{335B4F61-CEC4-3E4D-9CFE-3DDEB97FC37E}"/>
              </a:ext>
            </a:extLst>
          </p:cNvPr>
          <p:cNvSpPr txBox="1">
            <a:spLocks/>
          </p:cNvSpPr>
          <p:nvPr userDrawn="1"/>
        </p:nvSpPr>
        <p:spPr>
          <a:xfrm>
            <a:off x="1172911" y="4919557"/>
            <a:ext cx="9846179" cy="8604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FI" sz="4800" b="1">
              <a:solidFill>
                <a:schemeClr val="accent4"/>
              </a:solidFill>
              <a:latin typeface="Montserrat" pitchFamily="2" charset="77"/>
            </a:endParaRPr>
          </a:p>
        </p:txBody>
      </p:sp>
    </p:spTree>
    <p:extLst>
      <p:ext uri="{BB962C8B-B14F-4D97-AF65-F5344CB8AC3E}">
        <p14:creationId xmlns:p14="http://schemas.microsoft.com/office/powerpoint/2010/main" val="480904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 + Teksti vaalealla">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A4FA559E-AE14-E34B-B17B-40AD0CE4538D}"/>
              </a:ext>
            </a:extLst>
          </p:cNvPr>
          <p:cNvPicPr>
            <a:picLocks noChangeAspect="1"/>
          </p:cNvPicPr>
          <p:nvPr userDrawn="1"/>
        </p:nvPicPr>
        <p:blipFill>
          <a:blip r:embed="rId2"/>
          <a:stretch>
            <a:fillRect/>
          </a:stretch>
        </p:blipFill>
        <p:spPr>
          <a:xfrm>
            <a:off x="0" y="-88263"/>
            <a:ext cx="5654991" cy="7060567"/>
          </a:xfrm>
          <a:prstGeom prst="rect">
            <a:avLst/>
          </a:prstGeom>
        </p:spPr>
      </p:pic>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1"/>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1"/>
                </a:solidFill>
                <a:latin typeface="Montserrat" pitchFamily="2" charset="77"/>
              </a:defRPr>
            </a:lvl1pPr>
          </a:lstStyle>
          <a:p>
            <a:pPr lvl="0"/>
            <a:r>
              <a:rPr lang="fi-FI"/>
              <a:t>Muokkaa tekstin perustyylejä napsauttamalla</a:t>
            </a:r>
          </a:p>
        </p:txBody>
      </p:sp>
      <p:sp>
        <p:nvSpPr>
          <p:cNvPr id="8" name="Picture Placeholder 8">
            <a:extLst>
              <a:ext uri="{FF2B5EF4-FFF2-40B4-BE49-F238E27FC236}">
                <a16:creationId xmlns:a16="http://schemas.microsoft.com/office/drawing/2014/main" id="{FE1B881B-9589-B245-A179-8E096C974946}"/>
              </a:ext>
            </a:extLst>
          </p:cNvPr>
          <p:cNvSpPr>
            <a:spLocks noGrp="1"/>
          </p:cNvSpPr>
          <p:nvPr>
            <p:ph type="pic" sz="quarter" idx="15"/>
          </p:nvPr>
        </p:nvSpPr>
        <p:spPr>
          <a:xfrm>
            <a:off x="800731" y="503767"/>
            <a:ext cx="4015109" cy="5850467"/>
          </a:xfrm>
          <a:prstGeom prst="rect">
            <a:avLst/>
          </a:prstGeom>
        </p:spPr>
        <p:txBody>
          <a:bodyPr/>
          <a:lstStyle>
            <a:lvl1pPr>
              <a:buNone/>
              <a:defRPr>
                <a:solidFill>
                  <a:schemeClr val="bg1"/>
                </a:solidFill>
              </a:defRPr>
            </a:lvl1pPr>
          </a:lstStyle>
          <a:p>
            <a:r>
              <a:rPr lang="fi-FI"/>
              <a:t>Lisää kuva napsauttamalla kuvaketta</a:t>
            </a:r>
            <a:endParaRPr lang="en-FI"/>
          </a:p>
        </p:txBody>
      </p:sp>
      <p:pic>
        <p:nvPicPr>
          <p:cNvPr id="5" name="Picture 4" descr="Shape, arrow&#10;&#10;Description automatically generated">
            <a:extLst>
              <a:ext uri="{FF2B5EF4-FFF2-40B4-BE49-F238E27FC236}">
                <a16:creationId xmlns:a16="http://schemas.microsoft.com/office/drawing/2014/main" id="{57330397-C53D-214E-87AA-27AF3D18F3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5637" y="5569774"/>
            <a:ext cx="1787275" cy="979692"/>
          </a:xfrm>
          <a:prstGeom prst="rect">
            <a:avLst/>
          </a:prstGeom>
        </p:spPr>
      </p:pic>
      <p:sp>
        <p:nvSpPr>
          <p:cNvPr id="19" name="Diagonal Stripe 11">
            <a:extLst>
              <a:ext uri="{FF2B5EF4-FFF2-40B4-BE49-F238E27FC236}">
                <a16:creationId xmlns:a16="http://schemas.microsoft.com/office/drawing/2014/main" id="{02E53156-0618-954F-9096-F0080D730061}"/>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3692616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no kuva + teksti vaaleall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1"/>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1"/>
                </a:solidFill>
                <a:latin typeface="Montserrat" pitchFamily="2" charset="77"/>
              </a:defRPr>
            </a:lvl1pPr>
          </a:lstStyle>
          <a:p>
            <a:pPr lvl="0"/>
            <a:r>
              <a:rPr lang="fi-FI"/>
              <a:t>Muokkaa tekstin perustyylejä napsauttamalla</a:t>
            </a:r>
          </a:p>
        </p:txBody>
      </p:sp>
      <p:sp>
        <p:nvSpPr>
          <p:cNvPr id="8" name="Picture Placeholder 8">
            <a:extLst>
              <a:ext uri="{FF2B5EF4-FFF2-40B4-BE49-F238E27FC236}">
                <a16:creationId xmlns:a16="http://schemas.microsoft.com/office/drawing/2014/main" id="{FE1B881B-9589-B245-A179-8E096C974946}"/>
              </a:ext>
            </a:extLst>
          </p:cNvPr>
          <p:cNvSpPr>
            <a:spLocks noGrp="1"/>
          </p:cNvSpPr>
          <p:nvPr>
            <p:ph type="pic" sz="quarter" idx="15"/>
          </p:nvPr>
        </p:nvSpPr>
        <p:spPr>
          <a:xfrm>
            <a:off x="-39641" y="-24311"/>
            <a:ext cx="5119462" cy="6941690"/>
          </a:xfrm>
          <a:custGeom>
            <a:avLst/>
            <a:gdLst>
              <a:gd name="connsiteX0" fmla="*/ 0 w 4015109"/>
              <a:gd name="connsiteY0" fmla="*/ 0 h 5850467"/>
              <a:gd name="connsiteX1" fmla="*/ 4015109 w 4015109"/>
              <a:gd name="connsiteY1" fmla="*/ 0 h 5850467"/>
              <a:gd name="connsiteX2" fmla="*/ 4015109 w 4015109"/>
              <a:gd name="connsiteY2" fmla="*/ 5850467 h 5850467"/>
              <a:gd name="connsiteX3" fmla="*/ 0 w 4015109"/>
              <a:gd name="connsiteY3" fmla="*/ 5850467 h 5850467"/>
              <a:gd name="connsiteX4" fmla="*/ 0 w 4015109"/>
              <a:gd name="connsiteY4" fmla="*/ 0 h 5850467"/>
              <a:gd name="connsiteX0" fmla="*/ 0 w 4015109"/>
              <a:gd name="connsiteY0" fmla="*/ 0 h 5850467"/>
              <a:gd name="connsiteX1" fmla="*/ 2759746 w 4015109"/>
              <a:gd name="connsiteY1" fmla="*/ 0 h 5850467"/>
              <a:gd name="connsiteX2" fmla="*/ 4015109 w 4015109"/>
              <a:gd name="connsiteY2" fmla="*/ 5850467 h 5850467"/>
              <a:gd name="connsiteX3" fmla="*/ 0 w 4015109"/>
              <a:gd name="connsiteY3" fmla="*/ 5850467 h 5850467"/>
              <a:gd name="connsiteX4" fmla="*/ 0 w 4015109"/>
              <a:gd name="connsiteY4" fmla="*/ 0 h 5850467"/>
              <a:gd name="connsiteX0" fmla="*/ 246911 w 4262020"/>
              <a:gd name="connsiteY0" fmla="*/ 0 h 5850467"/>
              <a:gd name="connsiteX1" fmla="*/ 3006657 w 4262020"/>
              <a:gd name="connsiteY1" fmla="*/ 0 h 5850467"/>
              <a:gd name="connsiteX2" fmla="*/ 4262020 w 4262020"/>
              <a:gd name="connsiteY2" fmla="*/ 5850467 h 5850467"/>
              <a:gd name="connsiteX3" fmla="*/ 0 w 4262020"/>
              <a:gd name="connsiteY3" fmla="*/ 5850467 h 5850467"/>
              <a:gd name="connsiteX4" fmla="*/ 246911 w 4262020"/>
              <a:gd name="connsiteY4" fmla="*/ 0 h 5850467"/>
              <a:gd name="connsiteX0" fmla="*/ 0 w 4275015"/>
              <a:gd name="connsiteY0" fmla="*/ 0 h 5863462"/>
              <a:gd name="connsiteX1" fmla="*/ 3019652 w 4275015"/>
              <a:gd name="connsiteY1" fmla="*/ 12995 h 5863462"/>
              <a:gd name="connsiteX2" fmla="*/ 4275015 w 4275015"/>
              <a:gd name="connsiteY2" fmla="*/ 5863462 h 5863462"/>
              <a:gd name="connsiteX3" fmla="*/ 12995 w 4275015"/>
              <a:gd name="connsiteY3" fmla="*/ 5863462 h 5863462"/>
              <a:gd name="connsiteX4" fmla="*/ 0 w 4275015"/>
              <a:gd name="connsiteY4" fmla="*/ 0 h 5863462"/>
              <a:gd name="connsiteX0" fmla="*/ 0 w 4275015"/>
              <a:gd name="connsiteY0" fmla="*/ 86579 h 5850467"/>
              <a:gd name="connsiteX1" fmla="*/ 3019652 w 4275015"/>
              <a:gd name="connsiteY1" fmla="*/ 0 h 5850467"/>
              <a:gd name="connsiteX2" fmla="*/ 4275015 w 4275015"/>
              <a:gd name="connsiteY2" fmla="*/ 5850467 h 5850467"/>
              <a:gd name="connsiteX3" fmla="*/ 12995 w 4275015"/>
              <a:gd name="connsiteY3" fmla="*/ 5850467 h 5850467"/>
              <a:gd name="connsiteX4" fmla="*/ 0 w 4275015"/>
              <a:gd name="connsiteY4" fmla="*/ 86579 h 5850467"/>
              <a:gd name="connsiteX0" fmla="*/ 0 w 4275015"/>
              <a:gd name="connsiteY0" fmla="*/ 6919 h 5770807"/>
              <a:gd name="connsiteX1" fmla="*/ 3019652 w 4275015"/>
              <a:gd name="connsiteY1" fmla="*/ 0 h 5770807"/>
              <a:gd name="connsiteX2" fmla="*/ 4275015 w 4275015"/>
              <a:gd name="connsiteY2" fmla="*/ 5770807 h 5770807"/>
              <a:gd name="connsiteX3" fmla="*/ 12995 w 4275015"/>
              <a:gd name="connsiteY3" fmla="*/ 5770807 h 5770807"/>
              <a:gd name="connsiteX4" fmla="*/ 0 w 4275015"/>
              <a:gd name="connsiteY4" fmla="*/ 6919 h 5770807"/>
              <a:gd name="connsiteX0" fmla="*/ 0 w 4275015"/>
              <a:gd name="connsiteY0" fmla="*/ 6919 h 5820595"/>
              <a:gd name="connsiteX1" fmla="*/ 3019652 w 4275015"/>
              <a:gd name="connsiteY1" fmla="*/ 0 h 5820595"/>
              <a:gd name="connsiteX2" fmla="*/ 4275015 w 4275015"/>
              <a:gd name="connsiteY2" fmla="*/ 5770807 h 5820595"/>
              <a:gd name="connsiteX3" fmla="*/ 12995 w 4275015"/>
              <a:gd name="connsiteY3" fmla="*/ 5820595 h 5820595"/>
              <a:gd name="connsiteX4" fmla="*/ 0 w 4275015"/>
              <a:gd name="connsiteY4" fmla="*/ 6919 h 5820595"/>
              <a:gd name="connsiteX0" fmla="*/ 0 w 4284972"/>
              <a:gd name="connsiteY0" fmla="*/ 6919 h 5820595"/>
              <a:gd name="connsiteX1" fmla="*/ 3019652 w 4284972"/>
              <a:gd name="connsiteY1" fmla="*/ 0 h 5820595"/>
              <a:gd name="connsiteX2" fmla="*/ 4284972 w 4284972"/>
              <a:gd name="connsiteY2" fmla="*/ 5820595 h 5820595"/>
              <a:gd name="connsiteX3" fmla="*/ 12995 w 4284972"/>
              <a:gd name="connsiteY3" fmla="*/ 5820595 h 5820595"/>
              <a:gd name="connsiteX4" fmla="*/ 0 w 4284972"/>
              <a:gd name="connsiteY4" fmla="*/ 6919 h 5820595"/>
              <a:gd name="connsiteX0" fmla="*/ 17373 w 4302345"/>
              <a:gd name="connsiteY0" fmla="*/ 6919 h 5820595"/>
              <a:gd name="connsiteX1" fmla="*/ 3037025 w 4302345"/>
              <a:gd name="connsiteY1" fmla="*/ 0 h 5820595"/>
              <a:gd name="connsiteX2" fmla="*/ 4302345 w 4302345"/>
              <a:gd name="connsiteY2" fmla="*/ 5820595 h 5820595"/>
              <a:gd name="connsiteX3" fmla="*/ 496 w 4302345"/>
              <a:gd name="connsiteY3" fmla="*/ 5820595 h 5820595"/>
              <a:gd name="connsiteX4" fmla="*/ 17373 w 4302345"/>
              <a:gd name="connsiteY4" fmla="*/ 6919 h 5820595"/>
              <a:gd name="connsiteX0" fmla="*/ 7688 w 4292660"/>
              <a:gd name="connsiteY0" fmla="*/ 6919 h 5820595"/>
              <a:gd name="connsiteX1" fmla="*/ 3027340 w 4292660"/>
              <a:gd name="connsiteY1" fmla="*/ 0 h 5820595"/>
              <a:gd name="connsiteX2" fmla="*/ 4292660 w 4292660"/>
              <a:gd name="connsiteY2" fmla="*/ 5820595 h 5820595"/>
              <a:gd name="connsiteX3" fmla="*/ 769 w 4292660"/>
              <a:gd name="connsiteY3" fmla="*/ 5820595 h 5820595"/>
              <a:gd name="connsiteX4" fmla="*/ 7688 w 4292660"/>
              <a:gd name="connsiteY4" fmla="*/ 6919 h 582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2660" h="5820595">
                <a:moveTo>
                  <a:pt x="7688" y="6919"/>
                </a:moveTo>
                <a:lnTo>
                  <a:pt x="3027340" y="0"/>
                </a:lnTo>
                <a:lnTo>
                  <a:pt x="4292660" y="5820595"/>
                </a:lnTo>
                <a:lnTo>
                  <a:pt x="769" y="5820595"/>
                </a:lnTo>
                <a:cubicBezTo>
                  <a:pt x="-3563" y="3866108"/>
                  <a:pt x="12020" y="1961406"/>
                  <a:pt x="7688" y="6919"/>
                </a:cubicBezTo>
                <a:close/>
              </a:path>
            </a:pathLst>
          </a:custGeom>
        </p:spPr>
        <p:txBody>
          <a:bodyPr/>
          <a:lstStyle>
            <a:lvl1pPr>
              <a:buNone/>
              <a:defRPr>
                <a:solidFill>
                  <a:schemeClr val="bg1"/>
                </a:solidFill>
              </a:defRPr>
            </a:lvl1pPr>
          </a:lstStyle>
          <a:p>
            <a:r>
              <a:rPr lang="fi-FI"/>
              <a:t>Lisää kuva napsauttamalla kuvaketta</a:t>
            </a:r>
            <a:endParaRPr lang="en-FI"/>
          </a:p>
        </p:txBody>
      </p:sp>
      <p:pic>
        <p:nvPicPr>
          <p:cNvPr id="4" name="Picture 3" descr="A picture containing shape&#10;&#10;Description automatically generated">
            <a:extLst>
              <a:ext uri="{FF2B5EF4-FFF2-40B4-BE49-F238E27FC236}">
                <a16:creationId xmlns:a16="http://schemas.microsoft.com/office/drawing/2014/main" id="{4B0BE7AE-B9FF-7A4F-A728-B4F5F1CE7E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1589" y="-1257301"/>
            <a:ext cx="4287977" cy="4287977"/>
          </a:xfrm>
          <a:prstGeom prst="rect">
            <a:avLst/>
          </a:prstGeom>
        </p:spPr>
      </p:pic>
      <p:sp>
        <p:nvSpPr>
          <p:cNvPr id="11" name="Diagonal Stripe 11">
            <a:extLst>
              <a:ext uri="{FF2B5EF4-FFF2-40B4-BE49-F238E27FC236}">
                <a16:creationId xmlns:a16="http://schemas.microsoft.com/office/drawing/2014/main" id="{FC143860-DA7A-4147-82C7-036E5B78B064}"/>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23018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 + Teksti vaalealla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4FA559E-AE14-E34B-B17B-40AD0CE4538D}"/>
              </a:ext>
            </a:extLst>
          </p:cNvPr>
          <p:cNvPicPr>
            <a:picLocks noChangeAspect="1"/>
          </p:cNvPicPr>
          <p:nvPr userDrawn="1"/>
        </p:nvPicPr>
        <p:blipFill>
          <a:blip r:embed="rId2"/>
          <a:srcRect/>
          <a:stretch/>
        </p:blipFill>
        <p:spPr>
          <a:xfrm>
            <a:off x="0" y="-88263"/>
            <a:ext cx="5654991" cy="7060566"/>
          </a:xfrm>
          <a:prstGeom prst="rect">
            <a:avLst/>
          </a:prstGeom>
        </p:spPr>
      </p:pic>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1"/>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tx2"/>
                </a:solidFill>
                <a:latin typeface="Montserrat" pitchFamily="2" charset="77"/>
              </a:defRPr>
            </a:lvl1pPr>
          </a:lstStyle>
          <a:p>
            <a:pPr lvl="0"/>
            <a:r>
              <a:rPr lang="fi-FI"/>
              <a:t>Muokkaa tekstin perustyylejä napsauttamalla</a:t>
            </a:r>
          </a:p>
        </p:txBody>
      </p:sp>
      <p:pic>
        <p:nvPicPr>
          <p:cNvPr id="5" name="Picture 4">
            <a:extLst>
              <a:ext uri="{FF2B5EF4-FFF2-40B4-BE49-F238E27FC236}">
                <a16:creationId xmlns:a16="http://schemas.microsoft.com/office/drawing/2014/main" id="{57330397-C53D-214E-87AA-27AF3D18F3F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31970" y="5337264"/>
            <a:ext cx="2299469" cy="1459776"/>
          </a:xfrm>
          <a:prstGeom prst="rect">
            <a:avLst/>
          </a:prstGeom>
        </p:spPr>
      </p:pic>
      <p:sp>
        <p:nvSpPr>
          <p:cNvPr id="11" name="Diagonal Stripe 11">
            <a:extLst>
              <a:ext uri="{FF2B5EF4-FFF2-40B4-BE49-F238E27FC236}">
                <a16:creationId xmlns:a16="http://schemas.microsoft.com/office/drawing/2014/main" id="{2B8D4B00-677F-D142-958B-54294E6C9665}"/>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3297850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 + Teksti tummall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D6E69-18E8-4243-BE61-D9621DB086AA}"/>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A4FA559E-AE14-E34B-B17B-40AD0CE4538D}"/>
              </a:ext>
            </a:extLst>
          </p:cNvPr>
          <p:cNvPicPr>
            <a:picLocks noChangeAspect="1"/>
          </p:cNvPicPr>
          <p:nvPr userDrawn="1"/>
        </p:nvPicPr>
        <p:blipFill>
          <a:blip r:embed="rId3"/>
          <a:srcRect/>
          <a:stretch/>
        </p:blipFill>
        <p:spPr>
          <a:xfrm>
            <a:off x="0" y="-88263"/>
            <a:ext cx="5654991" cy="7060566"/>
          </a:xfrm>
          <a:prstGeom prst="rect">
            <a:avLst/>
          </a:prstGeom>
        </p:spPr>
      </p:pic>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4"/>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4"/>
                </a:solidFill>
                <a:latin typeface="Montserrat" pitchFamily="2" charset="77"/>
              </a:defRPr>
            </a:lvl1pPr>
          </a:lstStyle>
          <a:p>
            <a:pPr lvl="0"/>
            <a:r>
              <a:rPr lang="fi-FI"/>
              <a:t>Muokkaa tekstin perustyylejä napsauttamalla</a:t>
            </a:r>
          </a:p>
        </p:txBody>
      </p:sp>
      <p:pic>
        <p:nvPicPr>
          <p:cNvPr id="5" name="Picture 4">
            <a:extLst>
              <a:ext uri="{FF2B5EF4-FFF2-40B4-BE49-F238E27FC236}">
                <a16:creationId xmlns:a16="http://schemas.microsoft.com/office/drawing/2014/main" id="{57330397-C53D-214E-87AA-27AF3D18F3F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31970" y="5337264"/>
            <a:ext cx="2299469" cy="1459776"/>
          </a:xfrm>
          <a:prstGeom prst="rect">
            <a:avLst/>
          </a:prstGeom>
        </p:spPr>
      </p:pic>
      <p:sp>
        <p:nvSpPr>
          <p:cNvPr id="11" name="Diagonal Stripe 11">
            <a:extLst>
              <a:ext uri="{FF2B5EF4-FFF2-40B4-BE49-F238E27FC236}">
                <a16:creationId xmlns:a16="http://schemas.microsoft.com/office/drawing/2014/main" id="{EBCA678B-EC43-B940-A4BD-E3F400D600B2}"/>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1765321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so tekstikentt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838198" y="1009934"/>
            <a:ext cx="5257802" cy="1024766"/>
          </a:xfrm>
          <a:prstGeom prst="rect">
            <a:avLst/>
          </a:prstGeom>
        </p:spPr>
        <p:txBody>
          <a:bodyPr>
            <a:normAutofit/>
          </a:bodyPr>
          <a:lstStyle>
            <a:lvl1pPr marL="0">
              <a:lnSpc>
                <a:spcPct val="100000"/>
              </a:lnSpc>
              <a:buNone/>
              <a:defRPr b="1">
                <a:solidFill>
                  <a:schemeClr val="accent4"/>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8" y="2166430"/>
            <a:ext cx="8331108" cy="3125052"/>
          </a:xfrm>
          <a:prstGeom prst="rect">
            <a:avLst/>
          </a:prstGeom>
        </p:spPr>
        <p:txBody>
          <a:bodyPr>
            <a:normAutofit/>
          </a:bodyPr>
          <a:lstStyle>
            <a:lvl1pPr marL="0">
              <a:lnSpc>
                <a:spcPct val="100000"/>
              </a:lnSpc>
              <a:buNone/>
              <a:defRPr sz="1400" b="0">
                <a:solidFill>
                  <a:schemeClr val="bg1"/>
                </a:solidFill>
                <a:latin typeface="Montserrat" pitchFamily="2" charset="77"/>
              </a:defRPr>
            </a:lvl1pPr>
          </a:lstStyle>
          <a:p>
            <a:pPr lvl="0"/>
            <a:r>
              <a:rPr lang="fi-FI"/>
              <a:t>Muokkaa tekstin perustyylejä napsauttamalla</a:t>
            </a:r>
          </a:p>
        </p:txBody>
      </p:sp>
      <p:sp>
        <p:nvSpPr>
          <p:cNvPr id="11" name="Slide Number Placeholder 5">
            <a:extLst>
              <a:ext uri="{FF2B5EF4-FFF2-40B4-BE49-F238E27FC236}">
                <a16:creationId xmlns:a16="http://schemas.microsoft.com/office/drawing/2014/main" id="{621E5D50-C01F-294E-88FA-B83A30C32E38}"/>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12" name="Diagonal Stripe 11">
            <a:extLst>
              <a:ext uri="{FF2B5EF4-FFF2-40B4-BE49-F238E27FC236}">
                <a16:creationId xmlns:a16="http://schemas.microsoft.com/office/drawing/2014/main" id="{7382888A-735C-7440-AA5D-D3F94D53B4AF}"/>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pic>
        <p:nvPicPr>
          <p:cNvPr id="13" name="Picture 12" descr="Shape, arrow&#10;&#10;Description automatically generated">
            <a:extLst>
              <a:ext uri="{FF2B5EF4-FFF2-40B4-BE49-F238E27FC236}">
                <a16:creationId xmlns:a16="http://schemas.microsoft.com/office/drawing/2014/main" id="{CDB1629F-31AF-BF47-AA1B-16D6C5ABC4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5291" y="5569774"/>
            <a:ext cx="1787275" cy="979692"/>
          </a:xfrm>
          <a:prstGeom prst="rect">
            <a:avLst/>
          </a:prstGeom>
        </p:spPr>
      </p:pic>
      <p:pic>
        <p:nvPicPr>
          <p:cNvPr id="3" name="Picture 2">
            <a:extLst>
              <a:ext uri="{FF2B5EF4-FFF2-40B4-BE49-F238E27FC236}">
                <a16:creationId xmlns:a16="http://schemas.microsoft.com/office/drawing/2014/main" id="{4D6377D7-FE15-654C-9C67-0F02900A393F}"/>
              </a:ext>
            </a:extLst>
          </p:cNvPr>
          <p:cNvPicPr>
            <a:picLocks noChangeAspect="1"/>
          </p:cNvPicPr>
          <p:nvPr userDrawn="1"/>
        </p:nvPicPr>
        <p:blipFill>
          <a:blip r:embed="rId4"/>
          <a:srcRect/>
          <a:stretch/>
        </p:blipFill>
        <p:spPr>
          <a:xfrm>
            <a:off x="8463628" y="-1351721"/>
            <a:ext cx="6858000" cy="6858000"/>
          </a:xfrm>
          <a:prstGeom prst="rect">
            <a:avLst/>
          </a:prstGeom>
        </p:spPr>
      </p:pic>
    </p:spTree>
    <p:extLst>
      <p:ext uri="{BB962C8B-B14F-4D97-AF65-F5344CB8AC3E}">
        <p14:creationId xmlns:p14="http://schemas.microsoft.com/office/powerpoint/2010/main" val="310050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so tekstikenttä_vaalea">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838198" y="1009934"/>
            <a:ext cx="5257802" cy="1024766"/>
          </a:xfrm>
          <a:prstGeom prst="rect">
            <a:avLst/>
          </a:prstGeom>
        </p:spPr>
        <p:txBody>
          <a:bodyPr>
            <a:normAutofit/>
          </a:bodyPr>
          <a:lstStyle>
            <a:lvl1pPr marL="0">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8" y="2166430"/>
            <a:ext cx="8331108"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sp>
        <p:nvSpPr>
          <p:cNvPr id="11" name="Slide Number Placeholder 5">
            <a:extLst>
              <a:ext uri="{FF2B5EF4-FFF2-40B4-BE49-F238E27FC236}">
                <a16:creationId xmlns:a16="http://schemas.microsoft.com/office/drawing/2014/main" id="{621E5D50-C01F-294E-88FA-B83A30C32E38}"/>
              </a:ext>
            </a:extLst>
          </p:cNvPr>
          <p:cNvSpPr>
            <a:spLocks noGrp="1"/>
          </p:cNvSpPr>
          <p:nvPr>
            <p:ph type="sldNum" sz="quarter" idx="12"/>
          </p:nvPr>
        </p:nvSpPr>
        <p:spPr>
          <a:xfrm>
            <a:off x="9169306" y="6184341"/>
            <a:ext cx="2743200" cy="365125"/>
          </a:xfrm>
        </p:spPr>
        <p:txBody>
          <a:bodyPr/>
          <a:lstStyle>
            <a:lvl1pPr>
              <a:defRPr b="1">
                <a:solidFill>
                  <a:schemeClr val="tx2"/>
                </a:solidFill>
                <a:latin typeface="Montserrat" pitchFamily="2" charset="77"/>
              </a:defRPr>
            </a:lvl1pPr>
          </a:lstStyle>
          <a:p>
            <a:fld id="{4E44F02D-9175-0C4E-BE88-BAC3C1F99C26}" type="slidenum">
              <a:rPr lang="en-FI" smtClean="0"/>
              <a:pPr/>
              <a:t>‹#›</a:t>
            </a:fld>
            <a:endParaRPr lang="en-FI"/>
          </a:p>
        </p:txBody>
      </p:sp>
      <p:sp>
        <p:nvSpPr>
          <p:cNvPr id="12" name="Diagonal Stripe 11">
            <a:extLst>
              <a:ext uri="{FF2B5EF4-FFF2-40B4-BE49-F238E27FC236}">
                <a16:creationId xmlns:a16="http://schemas.microsoft.com/office/drawing/2014/main" id="{7382888A-735C-7440-AA5D-D3F94D53B4AF}"/>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pic>
        <p:nvPicPr>
          <p:cNvPr id="3" name="Picture 2">
            <a:extLst>
              <a:ext uri="{FF2B5EF4-FFF2-40B4-BE49-F238E27FC236}">
                <a16:creationId xmlns:a16="http://schemas.microsoft.com/office/drawing/2014/main" id="{4D6377D7-FE15-654C-9C67-0F02900A393F}"/>
              </a:ext>
            </a:extLst>
          </p:cNvPr>
          <p:cNvPicPr>
            <a:picLocks noChangeAspect="1"/>
          </p:cNvPicPr>
          <p:nvPr userDrawn="1"/>
        </p:nvPicPr>
        <p:blipFill>
          <a:blip r:embed="rId2"/>
          <a:srcRect/>
          <a:stretch/>
        </p:blipFill>
        <p:spPr>
          <a:xfrm>
            <a:off x="8463628" y="-1351721"/>
            <a:ext cx="6858000" cy="6858000"/>
          </a:xfrm>
          <a:prstGeom prst="rect">
            <a:avLst/>
          </a:prstGeom>
        </p:spPr>
      </p:pic>
      <p:pic>
        <p:nvPicPr>
          <p:cNvPr id="14" name="Picture 13">
            <a:extLst>
              <a:ext uri="{FF2B5EF4-FFF2-40B4-BE49-F238E27FC236}">
                <a16:creationId xmlns:a16="http://schemas.microsoft.com/office/drawing/2014/main" id="{9E392DD7-0BB5-C04C-8D0E-73F754146FB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7848" y="5319626"/>
            <a:ext cx="2373611" cy="1506844"/>
          </a:xfrm>
          <a:prstGeom prst="rect">
            <a:avLst/>
          </a:prstGeom>
        </p:spPr>
      </p:pic>
    </p:spTree>
    <p:extLst>
      <p:ext uri="{BB962C8B-B14F-4D97-AF65-F5344CB8AC3E}">
        <p14:creationId xmlns:p14="http://schemas.microsoft.com/office/powerpoint/2010/main" val="2298634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tekstipalsta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7" y="2183473"/>
            <a:ext cx="5257803" cy="3125052"/>
          </a:xfrm>
          <a:prstGeom prst="rect">
            <a:avLst/>
          </a:prstGeom>
        </p:spPr>
        <p:txBody>
          <a:bodyPr>
            <a:normAutofit/>
          </a:bodyPr>
          <a:lstStyle>
            <a:lvl1pPr marL="0">
              <a:lnSpc>
                <a:spcPct val="100000"/>
              </a:lnSpc>
              <a:buNone/>
              <a:defRPr sz="1400" b="0">
                <a:solidFill>
                  <a:schemeClr val="bg1"/>
                </a:solidFill>
                <a:latin typeface="Montserrat" pitchFamily="2" charset="77"/>
              </a:defRPr>
            </a:lvl1pPr>
          </a:lstStyle>
          <a:p>
            <a:pPr lvl="0"/>
            <a:r>
              <a:rPr lang="fi-FI"/>
              <a:t>Muokkaa tekstin perustyylejä napsauttamalla</a:t>
            </a:r>
          </a:p>
        </p:txBody>
      </p:sp>
      <p:sp>
        <p:nvSpPr>
          <p:cNvPr id="8" name="Text Placeholder 9">
            <a:extLst>
              <a:ext uri="{FF2B5EF4-FFF2-40B4-BE49-F238E27FC236}">
                <a16:creationId xmlns:a16="http://schemas.microsoft.com/office/drawing/2014/main" id="{FCC38450-2BDE-454D-9F35-40FB2D3E05B0}"/>
              </a:ext>
            </a:extLst>
          </p:cNvPr>
          <p:cNvSpPr>
            <a:spLocks noGrp="1"/>
          </p:cNvSpPr>
          <p:nvPr>
            <p:ph type="body" sz="quarter" idx="15"/>
          </p:nvPr>
        </p:nvSpPr>
        <p:spPr>
          <a:xfrm>
            <a:off x="6326871" y="2183473"/>
            <a:ext cx="5257803" cy="3125052"/>
          </a:xfrm>
          <a:prstGeom prst="rect">
            <a:avLst/>
          </a:prstGeom>
        </p:spPr>
        <p:txBody>
          <a:bodyPr>
            <a:normAutofit/>
          </a:bodyPr>
          <a:lstStyle>
            <a:lvl1pPr marL="0">
              <a:lnSpc>
                <a:spcPct val="100000"/>
              </a:lnSpc>
              <a:buNone/>
              <a:defRPr sz="1400" b="0">
                <a:solidFill>
                  <a:schemeClr val="bg1"/>
                </a:solidFill>
                <a:latin typeface="Montserrat" pitchFamily="2" charset="77"/>
              </a:defRPr>
            </a:lvl1pPr>
          </a:lstStyle>
          <a:p>
            <a:pPr lvl="0"/>
            <a:r>
              <a:rPr lang="fi-FI"/>
              <a:t>Muokkaa tekstin perustyylejä napsauttamalla</a:t>
            </a:r>
          </a:p>
        </p:txBody>
      </p:sp>
      <p:sp>
        <p:nvSpPr>
          <p:cNvPr id="12" name="Slide Number Placeholder 5">
            <a:extLst>
              <a:ext uri="{FF2B5EF4-FFF2-40B4-BE49-F238E27FC236}">
                <a16:creationId xmlns:a16="http://schemas.microsoft.com/office/drawing/2014/main" id="{DAA64084-2C7B-1E43-BE0B-F6FC08DD7BC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pic>
        <p:nvPicPr>
          <p:cNvPr id="14" name="Picture 13">
            <a:extLst>
              <a:ext uri="{FF2B5EF4-FFF2-40B4-BE49-F238E27FC236}">
                <a16:creationId xmlns:a16="http://schemas.microsoft.com/office/drawing/2014/main" id="{0F0E481A-0867-B249-9D6B-A8F7C0C3284D}"/>
              </a:ext>
            </a:extLst>
          </p:cNvPr>
          <p:cNvPicPr>
            <a:picLocks noChangeAspect="1"/>
          </p:cNvPicPr>
          <p:nvPr userDrawn="1"/>
        </p:nvPicPr>
        <p:blipFill>
          <a:blip r:embed="rId3">
            <a:alphaModFix amt="50000"/>
          </a:blip>
          <a:srcRect/>
          <a:stretch/>
        </p:blipFill>
        <p:spPr>
          <a:xfrm>
            <a:off x="8763294" y="-1168469"/>
            <a:ext cx="4781660" cy="4781660"/>
          </a:xfrm>
          <a:prstGeom prst="rect">
            <a:avLst/>
          </a:prstGeom>
        </p:spPr>
      </p:pic>
      <p:pic>
        <p:nvPicPr>
          <p:cNvPr id="15" name="Picture 14">
            <a:extLst>
              <a:ext uri="{FF2B5EF4-FFF2-40B4-BE49-F238E27FC236}">
                <a16:creationId xmlns:a16="http://schemas.microsoft.com/office/drawing/2014/main" id="{F92BD229-F2C9-3C4A-971C-F7F369E71E6C}"/>
              </a:ext>
            </a:extLst>
          </p:cNvPr>
          <p:cNvPicPr>
            <a:picLocks noChangeAspect="1"/>
          </p:cNvPicPr>
          <p:nvPr userDrawn="1"/>
        </p:nvPicPr>
        <p:blipFill>
          <a:blip r:embed="rId3">
            <a:alphaModFix amt="50000"/>
          </a:blip>
          <a:srcRect/>
          <a:stretch/>
        </p:blipFill>
        <p:spPr>
          <a:xfrm>
            <a:off x="-1245674" y="3913817"/>
            <a:ext cx="4781660" cy="4781660"/>
          </a:xfrm>
          <a:prstGeom prst="rect">
            <a:avLst/>
          </a:prstGeom>
        </p:spPr>
      </p:pic>
      <p:sp>
        <p:nvSpPr>
          <p:cNvPr id="17" name="Text Placeholder 9">
            <a:extLst>
              <a:ext uri="{FF2B5EF4-FFF2-40B4-BE49-F238E27FC236}">
                <a16:creationId xmlns:a16="http://schemas.microsoft.com/office/drawing/2014/main" id="{9FC5176B-1C3B-1B44-B75D-E404E80A6C7B}"/>
              </a:ext>
            </a:extLst>
          </p:cNvPr>
          <p:cNvSpPr>
            <a:spLocks noGrp="1"/>
          </p:cNvSpPr>
          <p:nvPr>
            <p:ph type="body" sz="quarter" idx="16"/>
          </p:nvPr>
        </p:nvSpPr>
        <p:spPr>
          <a:xfrm>
            <a:off x="838198" y="1009934"/>
            <a:ext cx="5257802" cy="1024766"/>
          </a:xfrm>
          <a:prstGeom prst="rect">
            <a:avLst/>
          </a:prstGeom>
        </p:spPr>
        <p:txBody>
          <a:bodyPr>
            <a:normAutofit/>
          </a:bodyPr>
          <a:lstStyle>
            <a:lvl1pPr marL="0">
              <a:lnSpc>
                <a:spcPct val="100000"/>
              </a:lnSpc>
              <a:buNone/>
              <a:defRPr b="1">
                <a:solidFill>
                  <a:schemeClr val="accent4"/>
                </a:solidFill>
                <a:latin typeface="Montserrat" pitchFamily="2" charset="77"/>
              </a:defRPr>
            </a:lvl1pPr>
          </a:lstStyle>
          <a:p>
            <a:pPr lvl="0"/>
            <a:r>
              <a:rPr lang="fi-FI"/>
              <a:t>Muokkaa tekstin perustyylejä napsauttamalla</a:t>
            </a:r>
          </a:p>
        </p:txBody>
      </p:sp>
      <p:pic>
        <p:nvPicPr>
          <p:cNvPr id="18" name="Picture 17" descr="Shape, arrow&#10;&#10;Description automatically generated">
            <a:extLst>
              <a:ext uri="{FF2B5EF4-FFF2-40B4-BE49-F238E27FC236}">
                <a16:creationId xmlns:a16="http://schemas.microsoft.com/office/drawing/2014/main" id="{8BA14FE3-55A1-9640-B7AF-E032DB5CF77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5291" y="5569774"/>
            <a:ext cx="1787275" cy="979692"/>
          </a:xfrm>
          <a:prstGeom prst="rect">
            <a:avLst/>
          </a:prstGeom>
        </p:spPr>
      </p:pic>
      <p:sp>
        <p:nvSpPr>
          <p:cNvPr id="19" name="Diagonal Stripe 11">
            <a:extLst>
              <a:ext uri="{FF2B5EF4-FFF2-40B4-BE49-F238E27FC236}">
                <a16:creationId xmlns:a16="http://schemas.microsoft.com/office/drawing/2014/main" id="{97C7210B-F495-CD46-9780-4F994C1489EA}"/>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1635533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ekstipalstaa_vaalea">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7" y="2183473"/>
            <a:ext cx="5257803"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sp>
        <p:nvSpPr>
          <p:cNvPr id="8" name="Text Placeholder 9">
            <a:extLst>
              <a:ext uri="{FF2B5EF4-FFF2-40B4-BE49-F238E27FC236}">
                <a16:creationId xmlns:a16="http://schemas.microsoft.com/office/drawing/2014/main" id="{FCC38450-2BDE-454D-9F35-40FB2D3E05B0}"/>
              </a:ext>
            </a:extLst>
          </p:cNvPr>
          <p:cNvSpPr>
            <a:spLocks noGrp="1"/>
          </p:cNvSpPr>
          <p:nvPr>
            <p:ph type="body" sz="quarter" idx="15"/>
          </p:nvPr>
        </p:nvSpPr>
        <p:spPr>
          <a:xfrm>
            <a:off x="6326871" y="2183473"/>
            <a:ext cx="5257803"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sp>
        <p:nvSpPr>
          <p:cNvPr id="12" name="Slide Number Placeholder 5">
            <a:extLst>
              <a:ext uri="{FF2B5EF4-FFF2-40B4-BE49-F238E27FC236}">
                <a16:creationId xmlns:a16="http://schemas.microsoft.com/office/drawing/2014/main" id="{DAA64084-2C7B-1E43-BE0B-F6FC08DD7BC0}"/>
              </a:ext>
            </a:extLst>
          </p:cNvPr>
          <p:cNvSpPr>
            <a:spLocks noGrp="1"/>
          </p:cNvSpPr>
          <p:nvPr>
            <p:ph type="sldNum" sz="quarter" idx="12"/>
          </p:nvPr>
        </p:nvSpPr>
        <p:spPr>
          <a:xfrm>
            <a:off x="9169306" y="6184341"/>
            <a:ext cx="2743200" cy="365125"/>
          </a:xfrm>
        </p:spPr>
        <p:txBody>
          <a:bodyPr/>
          <a:lstStyle>
            <a:lvl1pPr>
              <a:defRPr b="1">
                <a:solidFill>
                  <a:schemeClr val="tx2"/>
                </a:solidFill>
                <a:latin typeface="Montserrat" pitchFamily="2" charset="77"/>
              </a:defRPr>
            </a:lvl1pPr>
          </a:lstStyle>
          <a:p>
            <a:fld id="{4E44F02D-9175-0C4E-BE88-BAC3C1F99C26}" type="slidenum">
              <a:rPr lang="en-FI" smtClean="0"/>
              <a:pPr/>
              <a:t>‹#›</a:t>
            </a:fld>
            <a:endParaRPr lang="en-FI"/>
          </a:p>
        </p:txBody>
      </p:sp>
      <p:pic>
        <p:nvPicPr>
          <p:cNvPr id="14" name="Picture 13">
            <a:extLst>
              <a:ext uri="{FF2B5EF4-FFF2-40B4-BE49-F238E27FC236}">
                <a16:creationId xmlns:a16="http://schemas.microsoft.com/office/drawing/2014/main" id="{0F0E481A-0867-B249-9D6B-A8F7C0C3284D}"/>
              </a:ext>
            </a:extLst>
          </p:cNvPr>
          <p:cNvPicPr>
            <a:picLocks noChangeAspect="1"/>
          </p:cNvPicPr>
          <p:nvPr userDrawn="1"/>
        </p:nvPicPr>
        <p:blipFill>
          <a:blip r:embed="rId2">
            <a:alphaModFix amt="50000"/>
          </a:blip>
          <a:srcRect/>
          <a:stretch/>
        </p:blipFill>
        <p:spPr>
          <a:xfrm>
            <a:off x="8763294" y="-1168469"/>
            <a:ext cx="4781660" cy="4781660"/>
          </a:xfrm>
          <a:prstGeom prst="rect">
            <a:avLst/>
          </a:prstGeom>
        </p:spPr>
      </p:pic>
      <p:pic>
        <p:nvPicPr>
          <p:cNvPr id="15" name="Picture 14">
            <a:extLst>
              <a:ext uri="{FF2B5EF4-FFF2-40B4-BE49-F238E27FC236}">
                <a16:creationId xmlns:a16="http://schemas.microsoft.com/office/drawing/2014/main" id="{F92BD229-F2C9-3C4A-971C-F7F369E71E6C}"/>
              </a:ext>
            </a:extLst>
          </p:cNvPr>
          <p:cNvPicPr>
            <a:picLocks noChangeAspect="1"/>
          </p:cNvPicPr>
          <p:nvPr userDrawn="1"/>
        </p:nvPicPr>
        <p:blipFill>
          <a:blip r:embed="rId2">
            <a:alphaModFix amt="50000"/>
          </a:blip>
          <a:srcRect/>
          <a:stretch/>
        </p:blipFill>
        <p:spPr>
          <a:xfrm>
            <a:off x="-2307853" y="3703613"/>
            <a:ext cx="4781660" cy="4781660"/>
          </a:xfrm>
          <a:prstGeom prst="rect">
            <a:avLst/>
          </a:prstGeom>
        </p:spPr>
      </p:pic>
      <p:sp>
        <p:nvSpPr>
          <p:cNvPr id="17" name="Text Placeholder 9">
            <a:extLst>
              <a:ext uri="{FF2B5EF4-FFF2-40B4-BE49-F238E27FC236}">
                <a16:creationId xmlns:a16="http://schemas.microsoft.com/office/drawing/2014/main" id="{9FC5176B-1C3B-1B44-B75D-E404E80A6C7B}"/>
              </a:ext>
            </a:extLst>
          </p:cNvPr>
          <p:cNvSpPr>
            <a:spLocks noGrp="1"/>
          </p:cNvSpPr>
          <p:nvPr>
            <p:ph type="body" sz="quarter" idx="16"/>
          </p:nvPr>
        </p:nvSpPr>
        <p:spPr>
          <a:xfrm>
            <a:off x="838198" y="1009934"/>
            <a:ext cx="5257802" cy="1024766"/>
          </a:xfrm>
          <a:prstGeom prst="rect">
            <a:avLst/>
          </a:prstGeom>
        </p:spPr>
        <p:txBody>
          <a:bodyPr>
            <a:normAutofit/>
          </a:bodyPr>
          <a:lstStyle>
            <a:lvl1pPr marL="0">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19" name="Diagonal Stripe 11">
            <a:extLst>
              <a:ext uri="{FF2B5EF4-FFF2-40B4-BE49-F238E27FC236}">
                <a16:creationId xmlns:a16="http://schemas.microsoft.com/office/drawing/2014/main" id="{97C7210B-F495-CD46-9780-4F994C1489EA}"/>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pic>
        <p:nvPicPr>
          <p:cNvPr id="11" name="Picture 10">
            <a:extLst>
              <a:ext uri="{FF2B5EF4-FFF2-40B4-BE49-F238E27FC236}">
                <a16:creationId xmlns:a16="http://schemas.microsoft.com/office/drawing/2014/main" id="{72DB4982-065F-754F-83D9-93D59A2562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7848" y="5319626"/>
            <a:ext cx="2373611" cy="1506844"/>
          </a:xfrm>
          <a:prstGeom prst="rect">
            <a:avLst/>
          </a:prstGeom>
        </p:spPr>
      </p:pic>
    </p:spTree>
    <p:extLst>
      <p:ext uri="{BB962C8B-B14F-4D97-AF65-F5344CB8AC3E}">
        <p14:creationId xmlns:p14="http://schemas.microsoft.com/office/powerpoint/2010/main" val="3798913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uluko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picture containing text, outdoor object&#10;&#10;Description automatically generated">
            <a:extLst>
              <a:ext uri="{FF2B5EF4-FFF2-40B4-BE49-F238E27FC236}">
                <a16:creationId xmlns:a16="http://schemas.microsoft.com/office/drawing/2014/main" id="{24681D1F-F70E-0944-9AF1-110F58297D0B}"/>
              </a:ext>
            </a:extLst>
          </p:cNvPr>
          <p:cNvPicPr>
            <a:picLocks noChangeAspect="1"/>
          </p:cNvPicPr>
          <p:nvPr userDrawn="1"/>
        </p:nvPicPr>
        <p:blipFill>
          <a:blip r:embed="rId3">
            <a:alphaModFix amt="13000"/>
          </a:blip>
          <a:stretch>
            <a:fillRect/>
          </a:stretch>
        </p:blipFill>
        <p:spPr>
          <a:xfrm>
            <a:off x="5313170" y="-380864"/>
            <a:ext cx="8174761" cy="10473645"/>
          </a:xfrm>
          <a:prstGeom prst="rect">
            <a:avLst/>
          </a:prstGeom>
        </p:spPr>
      </p:pic>
      <p:sp>
        <p:nvSpPr>
          <p:cNvPr id="12" name="Slide Number Placeholder 5">
            <a:extLst>
              <a:ext uri="{FF2B5EF4-FFF2-40B4-BE49-F238E27FC236}">
                <a16:creationId xmlns:a16="http://schemas.microsoft.com/office/drawing/2014/main" id="{DAA64084-2C7B-1E43-BE0B-F6FC08DD7BC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19" name="Diagonal Stripe 11">
            <a:extLst>
              <a:ext uri="{FF2B5EF4-FFF2-40B4-BE49-F238E27FC236}">
                <a16:creationId xmlns:a16="http://schemas.microsoft.com/office/drawing/2014/main" id="{97C7210B-F495-CD46-9780-4F994C1489EA}"/>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pic>
        <p:nvPicPr>
          <p:cNvPr id="14" name="Picture 13">
            <a:extLst>
              <a:ext uri="{FF2B5EF4-FFF2-40B4-BE49-F238E27FC236}">
                <a16:creationId xmlns:a16="http://schemas.microsoft.com/office/drawing/2014/main" id="{0F0E481A-0867-B249-9D6B-A8F7C0C3284D}"/>
              </a:ext>
            </a:extLst>
          </p:cNvPr>
          <p:cNvPicPr>
            <a:picLocks noChangeAspect="1"/>
          </p:cNvPicPr>
          <p:nvPr userDrawn="1"/>
        </p:nvPicPr>
        <p:blipFill>
          <a:blip r:embed="rId4">
            <a:alphaModFix amt="70000"/>
          </a:blip>
          <a:srcRect/>
          <a:stretch/>
        </p:blipFill>
        <p:spPr>
          <a:xfrm>
            <a:off x="8877595" y="-1380744"/>
            <a:ext cx="4781660" cy="4781660"/>
          </a:xfrm>
          <a:prstGeom prst="rect">
            <a:avLst/>
          </a:prstGeom>
        </p:spPr>
      </p:pic>
      <p:sp>
        <p:nvSpPr>
          <p:cNvPr id="13" name="Picture Placeholder 8">
            <a:extLst>
              <a:ext uri="{FF2B5EF4-FFF2-40B4-BE49-F238E27FC236}">
                <a16:creationId xmlns:a16="http://schemas.microsoft.com/office/drawing/2014/main" id="{134F1A92-9EE9-E44E-AF64-854BCB3DFDC8}"/>
              </a:ext>
            </a:extLst>
          </p:cNvPr>
          <p:cNvSpPr>
            <a:spLocks noGrp="1"/>
          </p:cNvSpPr>
          <p:nvPr>
            <p:ph type="pic" sz="quarter" idx="17"/>
          </p:nvPr>
        </p:nvSpPr>
        <p:spPr>
          <a:xfrm>
            <a:off x="823749" y="825213"/>
            <a:ext cx="2518524" cy="1024766"/>
          </a:xfrm>
          <a:prstGeom prst="rect">
            <a:avLst/>
          </a:prstGeom>
        </p:spPr>
        <p:txBody>
          <a:bodyPr>
            <a:normAutofit/>
          </a:bodyPr>
          <a:lstStyle>
            <a:lvl1pPr>
              <a:buNone/>
              <a:defRPr sz="1400">
                <a:solidFill>
                  <a:schemeClr val="bg1"/>
                </a:solidFill>
                <a:latin typeface="Montserrat" pitchFamily="2" charset="77"/>
              </a:defRPr>
            </a:lvl1pPr>
          </a:lstStyle>
          <a:p>
            <a:r>
              <a:rPr lang="fi-FI"/>
              <a:t>Lisää kuva napsauttamalla kuvaketta</a:t>
            </a:r>
            <a:endParaRPr lang="en-FI"/>
          </a:p>
        </p:txBody>
      </p:sp>
      <p:sp>
        <p:nvSpPr>
          <p:cNvPr id="16" name="Picture Placeholder 8">
            <a:extLst>
              <a:ext uri="{FF2B5EF4-FFF2-40B4-BE49-F238E27FC236}">
                <a16:creationId xmlns:a16="http://schemas.microsoft.com/office/drawing/2014/main" id="{CE3CF409-521E-B54B-896A-16F438EB34A0}"/>
              </a:ext>
            </a:extLst>
          </p:cNvPr>
          <p:cNvSpPr>
            <a:spLocks noGrp="1"/>
          </p:cNvSpPr>
          <p:nvPr>
            <p:ph type="pic" sz="quarter" idx="18"/>
          </p:nvPr>
        </p:nvSpPr>
        <p:spPr>
          <a:xfrm>
            <a:off x="823749" y="2442603"/>
            <a:ext cx="2518524" cy="1024766"/>
          </a:xfrm>
          <a:prstGeom prst="rect">
            <a:avLst/>
          </a:prstGeom>
        </p:spPr>
        <p:txBody>
          <a:bodyPr>
            <a:normAutofit/>
          </a:bodyPr>
          <a:lstStyle>
            <a:lvl1pPr>
              <a:buNone/>
              <a:defRPr sz="1400">
                <a:solidFill>
                  <a:schemeClr val="bg1"/>
                </a:solidFill>
                <a:latin typeface="Montserrat" pitchFamily="2" charset="77"/>
              </a:defRPr>
            </a:lvl1pPr>
          </a:lstStyle>
          <a:p>
            <a:r>
              <a:rPr lang="fi-FI"/>
              <a:t>Lisää kuva napsauttamalla kuvaketta</a:t>
            </a:r>
            <a:endParaRPr lang="en-FI"/>
          </a:p>
        </p:txBody>
      </p:sp>
      <p:sp>
        <p:nvSpPr>
          <p:cNvPr id="20" name="Picture Placeholder 8">
            <a:extLst>
              <a:ext uri="{FF2B5EF4-FFF2-40B4-BE49-F238E27FC236}">
                <a16:creationId xmlns:a16="http://schemas.microsoft.com/office/drawing/2014/main" id="{0D445D9B-C151-1046-AE92-03ECF6A87E26}"/>
              </a:ext>
            </a:extLst>
          </p:cNvPr>
          <p:cNvSpPr>
            <a:spLocks noGrp="1"/>
          </p:cNvSpPr>
          <p:nvPr>
            <p:ph type="pic" sz="quarter" idx="19"/>
          </p:nvPr>
        </p:nvSpPr>
        <p:spPr>
          <a:xfrm>
            <a:off x="823749" y="4059993"/>
            <a:ext cx="2518524" cy="1024766"/>
          </a:xfrm>
          <a:prstGeom prst="rect">
            <a:avLst/>
          </a:prstGeom>
        </p:spPr>
        <p:txBody>
          <a:bodyPr>
            <a:normAutofit/>
          </a:bodyPr>
          <a:lstStyle>
            <a:lvl1pPr>
              <a:buNone/>
              <a:defRPr sz="1400">
                <a:solidFill>
                  <a:schemeClr val="bg1"/>
                </a:solidFill>
                <a:latin typeface="Montserrat" pitchFamily="2" charset="77"/>
              </a:defRPr>
            </a:lvl1pPr>
          </a:lstStyle>
          <a:p>
            <a:r>
              <a:rPr lang="fi-FI"/>
              <a:t>Lisää kuva napsauttamalla kuvaketta</a:t>
            </a:r>
            <a:endParaRPr lang="en-FI"/>
          </a:p>
        </p:txBody>
      </p:sp>
    </p:spTree>
    <p:extLst>
      <p:ext uri="{BB962C8B-B14F-4D97-AF65-F5344CB8AC3E}">
        <p14:creationId xmlns:p14="http://schemas.microsoft.com/office/powerpoint/2010/main" val="182361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831850" y="679450"/>
            <a:ext cx="10515600" cy="1019175"/>
          </a:xfrm>
        </p:spPr>
        <p:txBody>
          <a:bodyPr anchor="b">
            <a:normAutofit/>
          </a:bodyPr>
          <a:lstStyle>
            <a:lvl1pPr>
              <a:defRPr sz="4400"/>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831850" y="2251862"/>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Tree>
    <p:extLst>
      <p:ext uri="{BB962C8B-B14F-4D97-AF65-F5344CB8AC3E}">
        <p14:creationId xmlns:p14="http://schemas.microsoft.com/office/powerpoint/2010/main" val="2538480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so väliotsikk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2815936" y="2285753"/>
            <a:ext cx="6560129" cy="2024990"/>
          </a:xfrm>
          <a:prstGeom prst="rect">
            <a:avLst/>
          </a:prstGeom>
        </p:spPr>
        <p:txBody>
          <a:bodyPr>
            <a:normAutofit/>
          </a:bodyPr>
          <a:lstStyle>
            <a:lvl1pPr marL="0" algn="ctr">
              <a:lnSpc>
                <a:spcPct val="100000"/>
              </a:lnSpc>
              <a:buNone/>
              <a:defRPr sz="4000" b="1">
                <a:solidFill>
                  <a:schemeClr val="accent4"/>
                </a:solidFill>
                <a:latin typeface="Montserrat" pitchFamily="2" charset="77"/>
              </a:defRPr>
            </a:lvl1pPr>
          </a:lstStyle>
          <a:p>
            <a:pPr lvl="0"/>
            <a:r>
              <a:rPr lang="fi-FI"/>
              <a:t>Muokkaa tekstin perustyylejä napsauttamalla</a:t>
            </a:r>
          </a:p>
        </p:txBody>
      </p:sp>
      <p:sp>
        <p:nvSpPr>
          <p:cNvPr id="6" name="Slide Number Placeholder 5">
            <a:extLst>
              <a:ext uri="{FF2B5EF4-FFF2-40B4-BE49-F238E27FC236}">
                <a16:creationId xmlns:a16="http://schemas.microsoft.com/office/drawing/2014/main" id="{D0CC0D32-3786-F14D-8738-00FB1C42A81E}"/>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pic>
        <p:nvPicPr>
          <p:cNvPr id="11" name="Picture 10" descr="Shape, arrow&#10;&#10;Description automatically generated">
            <a:extLst>
              <a:ext uri="{FF2B5EF4-FFF2-40B4-BE49-F238E27FC236}">
                <a16:creationId xmlns:a16="http://schemas.microsoft.com/office/drawing/2014/main" id="{454C7F94-64B0-FE47-8BF3-3C97A7E5F9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02363" y="5092695"/>
            <a:ext cx="1787275" cy="979692"/>
          </a:xfrm>
          <a:prstGeom prst="rect">
            <a:avLst/>
          </a:prstGeom>
        </p:spPr>
      </p:pic>
      <p:sp>
        <p:nvSpPr>
          <p:cNvPr id="12" name="Diagonal Stripe 11">
            <a:extLst>
              <a:ext uri="{FF2B5EF4-FFF2-40B4-BE49-F238E27FC236}">
                <a16:creationId xmlns:a16="http://schemas.microsoft.com/office/drawing/2014/main" id="{C2FF3FE9-4074-6349-9D81-C0E7805B953B}"/>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398075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yhjä siv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59109D4-31CB-F044-8797-5C9828E32B3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9" name="Diagonal Stripe 11">
            <a:extLst>
              <a:ext uri="{FF2B5EF4-FFF2-40B4-BE49-F238E27FC236}">
                <a16:creationId xmlns:a16="http://schemas.microsoft.com/office/drawing/2014/main" id="{9F0D06FE-6E68-FF48-945D-E43BB5242B29}"/>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587419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so kuva + elementi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A3334C1A-6650-6B49-929E-CCF18D6DAB64}"/>
              </a:ext>
            </a:extLst>
          </p:cNvPr>
          <p:cNvSpPr>
            <a:spLocks noGrp="1"/>
          </p:cNvSpPr>
          <p:nvPr>
            <p:ph type="pic" sz="quarter" idx="16"/>
          </p:nvPr>
        </p:nvSpPr>
        <p:spPr>
          <a:xfrm>
            <a:off x="494312" y="466546"/>
            <a:ext cx="11203377" cy="5924909"/>
          </a:xfrm>
          <a:prstGeom prst="rect">
            <a:avLst/>
          </a:prstGeom>
        </p:spPr>
        <p:txBody>
          <a:bodyPr/>
          <a:lstStyle>
            <a:lvl1pPr>
              <a:buNone/>
              <a:defRPr>
                <a:solidFill>
                  <a:schemeClr val="bg1"/>
                </a:solidFill>
              </a:defRPr>
            </a:lvl1pPr>
          </a:lstStyle>
          <a:p>
            <a:r>
              <a:rPr lang="fi-FI"/>
              <a:t>Lisää kuva napsauttamalla kuvaketta</a:t>
            </a:r>
            <a:endParaRPr lang="en-FI"/>
          </a:p>
        </p:txBody>
      </p:sp>
      <p:pic>
        <p:nvPicPr>
          <p:cNvPr id="10" name="Picture 9" descr="Diagram, engineering drawing&#10;&#10;Description automatically generated">
            <a:extLst>
              <a:ext uri="{FF2B5EF4-FFF2-40B4-BE49-F238E27FC236}">
                <a16:creationId xmlns:a16="http://schemas.microsoft.com/office/drawing/2014/main" id="{92E8BF1D-30A7-2046-AE42-7199CB6B7AC5}"/>
              </a:ext>
            </a:extLst>
          </p:cNvPr>
          <p:cNvPicPr>
            <a:picLocks noChangeAspect="1"/>
          </p:cNvPicPr>
          <p:nvPr userDrawn="1"/>
        </p:nvPicPr>
        <p:blipFill>
          <a:blip r:embed="rId3"/>
          <a:stretch>
            <a:fillRect/>
          </a:stretch>
        </p:blipFill>
        <p:spPr>
          <a:xfrm>
            <a:off x="8003418" y="-1159074"/>
            <a:ext cx="6858000" cy="6858000"/>
          </a:xfrm>
          <a:prstGeom prst="rect">
            <a:avLst/>
          </a:prstGeom>
        </p:spPr>
      </p:pic>
    </p:spTree>
    <p:extLst>
      <p:ext uri="{BB962C8B-B14F-4D97-AF65-F5344CB8AC3E}">
        <p14:creationId xmlns:p14="http://schemas.microsoft.com/office/powerpoint/2010/main" val="2039620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soa kuva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59109D4-31CB-F044-8797-5C9828E32B3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9" name="Picture Placeholder 8">
            <a:extLst>
              <a:ext uri="{FF2B5EF4-FFF2-40B4-BE49-F238E27FC236}">
                <a16:creationId xmlns:a16="http://schemas.microsoft.com/office/drawing/2014/main" id="{A3334C1A-6650-6B49-929E-CCF18D6DAB64}"/>
              </a:ext>
            </a:extLst>
          </p:cNvPr>
          <p:cNvSpPr>
            <a:spLocks noGrp="1"/>
          </p:cNvSpPr>
          <p:nvPr>
            <p:ph type="pic" sz="quarter" idx="16"/>
          </p:nvPr>
        </p:nvSpPr>
        <p:spPr>
          <a:xfrm>
            <a:off x="424352" y="412688"/>
            <a:ext cx="5573489" cy="5512096"/>
          </a:xfrm>
          <a:prstGeom prst="rect">
            <a:avLst/>
          </a:prstGeom>
        </p:spPr>
        <p:txBody>
          <a:bodyPr/>
          <a:lstStyle>
            <a:lvl1pPr>
              <a:buNone/>
              <a:defRPr>
                <a:solidFill>
                  <a:schemeClr val="bg1"/>
                </a:solidFill>
              </a:defRPr>
            </a:lvl1pPr>
          </a:lstStyle>
          <a:p>
            <a:r>
              <a:rPr lang="fi-FI"/>
              <a:t>Lisää kuva napsauttamalla kuvaketta</a:t>
            </a:r>
            <a:endParaRPr lang="en-FI"/>
          </a:p>
        </p:txBody>
      </p:sp>
      <p:pic>
        <p:nvPicPr>
          <p:cNvPr id="10" name="Picture 9" descr="Diagram, engineering drawing&#10;&#10;Description automatically generated">
            <a:extLst>
              <a:ext uri="{FF2B5EF4-FFF2-40B4-BE49-F238E27FC236}">
                <a16:creationId xmlns:a16="http://schemas.microsoft.com/office/drawing/2014/main" id="{92E8BF1D-30A7-2046-AE42-7199CB6B7AC5}"/>
              </a:ext>
            </a:extLst>
          </p:cNvPr>
          <p:cNvPicPr>
            <a:picLocks noChangeAspect="1"/>
          </p:cNvPicPr>
          <p:nvPr userDrawn="1"/>
        </p:nvPicPr>
        <p:blipFill>
          <a:blip r:embed="rId3"/>
          <a:stretch>
            <a:fillRect/>
          </a:stretch>
        </p:blipFill>
        <p:spPr>
          <a:xfrm>
            <a:off x="7507078" y="-1068761"/>
            <a:ext cx="6858000" cy="6858000"/>
          </a:xfrm>
          <a:prstGeom prst="rect">
            <a:avLst/>
          </a:prstGeom>
        </p:spPr>
      </p:pic>
      <p:sp>
        <p:nvSpPr>
          <p:cNvPr id="12" name="Picture Placeholder 8">
            <a:extLst>
              <a:ext uri="{FF2B5EF4-FFF2-40B4-BE49-F238E27FC236}">
                <a16:creationId xmlns:a16="http://schemas.microsoft.com/office/drawing/2014/main" id="{99967DE1-3865-9F42-81EF-4404C6C13B17}"/>
              </a:ext>
            </a:extLst>
          </p:cNvPr>
          <p:cNvSpPr>
            <a:spLocks noGrp="1"/>
          </p:cNvSpPr>
          <p:nvPr>
            <p:ph type="pic" sz="quarter" idx="17"/>
          </p:nvPr>
        </p:nvSpPr>
        <p:spPr>
          <a:xfrm>
            <a:off x="6194161" y="412688"/>
            <a:ext cx="5573489" cy="5512096"/>
          </a:xfrm>
          <a:prstGeom prst="rect">
            <a:avLst/>
          </a:prstGeom>
        </p:spPr>
        <p:txBody>
          <a:bodyPr/>
          <a:lstStyle>
            <a:lvl1pPr>
              <a:buNone/>
              <a:defRPr>
                <a:solidFill>
                  <a:schemeClr val="bg1"/>
                </a:solidFill>
              </a:defRPr>
            </a:lvl1pPr>
          </a:lstStyle>
          <a:p>
            <a:r>
              <a:rPr lang="fi-FI"/>
              <a:t>Lisää kuva napsauttamalla kuvaketta</a:t>
            </a:r>
            <a:endParaRPr lang="en-FI"/>
          </a:p>
        </p:txBody>
      </p:sp>
      <p:sp>
        <p:nvSpPr>
          <p:cNvPr id="13" name="Diagonal Stripe 11">
            <a:extLst>
              <a:ext uri="{FF2B5EF4-FFF2-40B4-BE49-F238E27FC236}">
                <a16:creationId xmlns:a16="http://schemas.microsoft.com/office/drawing/2014/main" id="{2E236B79-CDCA-2643-B6E6-458F9B2CE588}"/>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3439347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so_log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7545BC-4D4F-1D4F-BAAB-58C79CF29803}"/>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095E7558-E70A-DF43-8A28-5D2B63DB3A6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0824" y="1800546"/>
            <a:ext cx="5130353" cy="3256909"/>
          </a:xfrm>
          <a:prstGeom prst="rect">
            <a:avLst/>
          </a:prstGeom>
        </p:spPr>
      </p:pic>
    </p:spTree>
    <p:extLst>
      <p:ext uri="{BB962C8B-B14F-4D97-AF65-F5344CB8AC3E}">
        <p14:creationId xmlns:p14="http://schemas.microsoft.com/office/powerpoint/2010/main" val="1288481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67A255-4A9A-4010-A414-86F5E0A1DF2F}"/>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ECA2B41F-8FAF-408B-9CA5-B8C5D0C4B7BE}"/>
              </a:ext>
            </a:extLst>
          </p:cNvPr>
          <p:cNvSpPr>
            <a:spLocks noGrp="1"/>
          </p:cNvSpPr>
          <p:nvPr>
            <p:ph type="dt" sz="half" idx="10"/>
          </p:nvPr>
        </p:nvSpPr>
        <p:spPr/>
        <p:txBody>
          <a:bodyPr/>
          <a:lstStyle/>
          <a:p>
            <a:fld id="{BA9216B7-5B8E-4E45-B3CC-039A15E41E42}" type="datetimeFigureOut">
              <a:rPr lang="fi-FI" smtClean="0"/>
              <a:t>31.10.2024</a:t>
            </a:fld>
            <a:endParaRPr lang="fi-FI"/>
          </a:p>
        </p:txBody>
      </p:sp>
      <p:sp>
        <p:nvSpPr>
          <p:cNvPr id="4" name="Alatunnisteen paikkamerkki 3">
            <a:extLst>
              <a:ext uri="{FF2B5EF4-FFF2-40B4-BE49-F238E27FC236}">
                <a16:creationId xmlns:a16="http://schemas.microsoft.com/office/drawing/2014/main" id="{76BF0E79-ABCF-460A-87FD-DC8825D5F44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CB8F227-7353-4888-9530-91B0AAD6642C}"/>
              </a:ext>
            </a:extLst>
          </p:cNvPr>
          <p:cNvSpPr>
            <a:spLocks noGrp="1"/>
          </p:cNvSpPr>
          <p:nvPr>
            <p:ph type="sldNum" sz="quarter" idx="12"/>
          </p:nvPr>
        </p:nvSpPr>
        <p:spPr/>
        <p:txBody>
          <a:bodyPr/>
          <a:lstStyle/>
          <a:p>
            <a:fld id="{72E30BF1-ABD2-4904-9429-4BEC7944C2BF}" type="slidenum">
              <a:rPr lang="fi-FI" smtClean="0"/>
              <a:t>‹#›</a:t>
            </a:fld>
            <a:endParaRPr lang="fi-FI"/>
          </a:p>
        </p:txBody>
      </p:sp>
    </p:spTree>
    <p:extLst>
      <p:ext uri="{BB962C8B-B14F-4D97-AF65-F5344CB8AC3E}">
        <p14:creationId xmlns:p14="http://schemas.microsoft.com/office/powerpoint/2010/main" val="1006184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Vain otsikk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49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5E9F8E-9D81-248D-5878-F6AD1908CC1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3A96476-32CB-3333-48B9-6FB88C29F7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F60B6F1-01B4-5252-0CEE-E743D6F68F5E}"/>
              </a:ext>
            </a:extLst>
          </p:cNvPr>
          <p:cNvSpPr>
            <a:spLocks noGrp="1"/>
          </p:cNvSpPr>
          <p:nvPr>
            <p:ph type="dt" sz="half" idx="10"/>
          </p:nvPr>
        </p:nvSpPr>
        <p:spPr/>
        <p:txBody>
          <a:bodyPr/>
          <a:lstStyle/>
          <a:p>
            <a:fld id="{8F1E7D1B-0039-3841-8963-375F12371FB6}" type="datetimeFigureOut">
              <a:rPr lang="fi-FI" smtClean="0"/>
              <a:t>31.10.2024</a:t>
            </a:fld>
            <a:endParaRPr lang="fi-FI"/>
          </a:p>
        </p:txBody>
      </p:sp>
      <p:sp>
        <p:nvSpPr>
          <p:cNvPr id="5" name="Alatunnisteen paikkamerkki 4">
            <a:extLst>
              <a:ext uri="{FF2B5EF4-FFF2-40B4-BE49-F238E27FC236}">
                <a16:creationId xmlns:a16="http://schemas.microsoft.com/office/drawing/2014/main" id="{175F9557-8891-D052-C6D1-565C91561C0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7E8E46-031D-A18A-2E7E-CE2E046F9EBC}"/>
              </a:ext>
            </a:extLst>
          </p:cNvPr>
          <p:cNvSpPr>
            <a:spLocks noGrp="1"/>
          </p:cNvSpPr>
          <p:nvPr>
            <p:ph type="sldNum" sz="quarter" idx="12"/>
          </p:nvPr>
        </p:nvSpPr>
        <p:spPr/>
        <p:txBody>
          <a:bodyPr/>
          <a:lstStyle/>
          <a:p>
            <a:fld id="{02878A66-0CCA-C24D-BB18-B389A84CF40B}" type="slidenum">
              <a:rPr lang="fi-FI" smtClean="0"/>
              <a:t>‹#›</a:t>
            </a:fld>
            <a:endParaRPr lang="fi-FI"/>
          </a:p>
        </p:txBody>
      </p:sp>
    </p:spTree>
    <p:extLst>
      <p:ext uri="{BB962C8B-B14F-4D97-AF65-F5344CB8AC3E}">
        <p14:creationId xmlns:p14="http://schemas.microsoft.com/office/powerpoint/2010/main" val="1749591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Kansi_ylein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a:blipFill>
            <a:blip r:embed="rId3"/>
            <a:stretch>
              <a:fillRect/>
            </a:stretch>
          </a:blipFill>
        </p:spPr>
      </p:pic>
      <p:sp>
        <p:nvSpPr>
          <p:cNvPr id="2" name="Title 1">
            <a:extLst>
              <a:ext uri="{FF2B5EF4-FFF2-40B4-BE49-F238E27FC236}">
                <a16:creationId xmlns:a16="http://schemas.microsoft.com/office/drawing/2014/main" id="{D1E57E1A-4283-9442-A8D7-BC739B1B47FD}"/>
              </a:ext>
            </a:extLst>
          </p:cNvPr>
          <p:cNvSpPr>
            <a:spLocks noGrp="1"/>
          </p:cNvSpPr>
          <p:nvPr>
            <p:ph type="ctrTitle"/>
          </p:nvPr>
        </p:nvSpPr>
        <p:spPr>
          <a:xfrm>
            <a:off x="1445576" y="1902022"/>
            <a:ext cx="4907508" cy="1038896"/>
          </a:xfrm>
        </p:spPr>
        <p:txBody>
          <a:bodyPr anchor="b">
            <a:normAutofit/>
          </a:bodyPr>
          <a:lstStyle>
            <a:lvl1pPr algn="l">
              <a:defRPr sz="4000" b="1">
                <a:solidFill>
                  <a:schemeClr val="accent4"/>
                </a:solidFill>
                <a:latin typeface="Montserrat" pitchFamily="2" charset="77"/>
              </a:defRPr>
            </a:lvl1pPr>
          </a:lstStyle>
          <a:p>
            <a:r>
              <a:rPr lang="fi-FI"/>
              <a:t>Muokkaa ots. perustyyl. napsautt.</a:t>
            </a:r>
            <a:endParaRPr lang="en-FI"/>
          </a:p>
        </p:txBody>
      </p:sp>
      <p:sp>
        <p:nvSpPr>
          <p:cNvPr id="3" name="Subtitle 2">
            <a:extLst>
              <a:ext uri="{FF2B5EF4-FFF2-40B4-BE49-F238E27FC236}">
                <a16:creationId xmlns:a16="http://schemas.microsoft.com/office/drawing/2014/main" id="{B6FE1C9F-7508-B84A-AE35-033FA60D5714}"/>
              </a:ext>
            </a:extLst>
          </p:cNvPr>
          <p:cNvSpPr>
            <a:spLocks noGrp="1"/>
          </p:cNvSpPr>
          <p:nvPr>
            <p:ph type="subTitle" idx="1"/>
          </p:nvPr>
        </p:nvSpPr>
        <p:spPr>
          <a:xfrm>
            <a:off x="1445575" y="3194454"/>
            <a:ext cx="4907509" cy="1037229"/>
          </a:xfrm>
          <a:prstGeom prst="rect">
            <a:avLst/>
          </a:prstGeom>
        </p:spPr>
        <p:txBody>
          <a:bodyPr/>
          <a:lstStyle>
            <a:lvl1pPr marL="0" indent="0" algn="l">
              <a:buNone/>
              <a:defRPr sz="1800" b="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FI"/>
          </a:p>
        </p:txBody>
      </p:sp>
      <p:sp>
        <p:nvSpPr>
          <p:cNvPr id="4" name="Date Placeholder 3">
            <a:extLst>
              <a:ext uri="{FF2B5EF4-FFF2-40B4-BE49-F238E27FC236}">
                <a16:creationId xmlns:a16="http://schemas.microsoft.com/office/drawing/2014/main" id="{39E4E0D4-A5C5-4747-BB6E-D2B823FED27C}"/>
              </a:ext>
            </a:extLst>
          </p:cNvPr>
          <p:cNvSpPr>
            <a:spLocks noGrp="1"/>
          </p:cNvSpPr>
          <p:nvPr>
            <p:ph type="dt" sz="half" idx="10"/>
          </p:nvPr>
        </p:nvSpPr>
        <p:spPr>
          <a:xfrm>
            <a:off x="1445576" y="1456117"/>
            <a:ext cx="1277679" cy="417817"/>
          </a:xfrm>
        </p:spPr>
        <p:txBody>
          <a:bodyPr/>
          <a:lstStyle>
            <a:lvl1pPr algn="l">
              <a:defRPr sz="1200" b="1">
                <a:solidFill>
                  <a:schemeClr val="bg1"/>
                </a:solidFill>
                <a:latin typeface="Montserrat" pitchFamily="2" charset="77"/>
              </a:defRPr>
            </a:lvl1pPr>
          </a:lstStyle>
          <a:p>
            <a:fld id="{F15374A0-25FC-1047-A1C9-F6942063ACD2}" type="datetime1">
              <a:rPr lang="fi-FI" smtClean="0"/>
              <a:pPr/>
              <a:t>31.10.2024</a:t>
            </a:fld>
            <a:endParaRPr lang="en-FI"/>
          </a:p>
        </p:txBody>
      </p:sp>
      <p:pic>
        <p:nvPicPr>
          <p:cNvPr id="6" name="Picture 5">
            <a:extLst>
              <a:ext uri="{FF2B5EF4-FFF2-40B4-BE49-F238E27FC236}">
                <a16:creationId xmlns:a16="http://schemas.microsoft.com/office/drawing/2014/main" id="{A9BE635E-A28F-2A4C-B097-3A971E90D7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35016" y="5345307"/>
            <a:ext cx="1892240" cy="1037228"/>
          </a:xfrm>
          <a:prstGeom prst="rect">
            <a:avLst/>
          </a:prstGeom>
        </p:spPr>
      </p:pic>
    </p:spTree>
    <p:extLst>
      <p:ext uri="{BB962C8B-B14F-4D97-AF65-F5344CB8AC3E}">
        <p14:creationId xmlns:p14="http://schemas.microsoft.com/office/powerpoint/2010/main" val="36586200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Kuva + Teksti vaalealla">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4FA559E-AE14-E34B-B17B-40AD0CE4538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0410090" cy="6858000"/>
          </a:xfrm>
          <a:prstGeom prst="rect">
            <a:avLst/>
          </a:prstGeom>
        </p:spPr>
      </p:pic>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1"/>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1"/>
                </a:solidFill>
                <a:latin typeface="Montserrat" pitchFamily="2" charset="77"/>
              </a:defRPr>
            </a:lvl1pPr>
          </a:lstStyle>
          <a:p>
            <a:pPr lvl="0"/>
            <a:r>
              <a:rPr lang="fi-FI"/>
              <a:t>Muokkaa tekstin perustyylejä napsauttamalla</a:t>
            </a:r>
          </a:p>
        </p:txBody>
      </p:sp>
      <p:sp>
        <p:nvSpPr>
          <p:cNvPr id="8" name="Picture Placeholder 8">
            <a:extLst>
              <a:ext uri="{FF2B5EF4-FFF2-40B4-BE49-F238E27FC236}">
                <a16:creationId xmlns:a16="http://schemas.microsoft.com/office/drawing/2014/main" id="{FE1B881B-9589-B245-A179-8E096C974946}"/>
              </a:ext>
            </a:extLst>
          </p:cNvPr>
          <p:cNvSpPr>
            <a:spLocks noGrp="1"/>
          </p:cNvSpPr>
          <p:nvPr>
            <p:ph type="pic" sz="quarter" idx="15"/>
          </p:nvPr>
        </p:nvSpPr>
        <p:spPr>
          <a:xfrm>
            <a:off x="800731" y="503767"/>
            <a:ext cx="4015109" cy="5850467"/>
          </a:xfrm>
          <a:prstGeom prst="rect">
            <a:avLst/>
          </a:prstGeom>
        </p:spPr>
        <p:txBody>
          <a:bodyPr/>
          <a:lstStyle>
            <a:lvl1pPr>
              <a:buNone/>
              <a:defRPr>
                <a:solidFill>
                  <a:schemeClr val="bg1"/>
                </a:solidFill>
              </a:defRPr>
            </a:lvl1pPr>
          </a:lstStyle>
          <a:p>
            <a:r>
              <a:rPr lang="fi-FI"/>
              <a:t>Lisää kuva napsauttamalla kuvaketta</a:t>
            </a:r>
            <a:endParaRPr lang="en-FI"/>
          </a:p>
        </p:txBody>
      </p:sp>
      <p:pic>
        <p:nvPicPr>
          <p:cNvPr id="5" name="Picture 4" descr="Shape, arrow&#10;&#10;Description automatically generated">
            <a:extLst>
              <a:ext uri="{FF2B5EF4-FFF2-40B4-BE49-F238E27FC236}">
                <a16:creationId xmlns:a16="http://schemas.microsoft.com/office/drawing/2014/main" id="{57330397-C53D-214E-87AA-27AF3D18F3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5637" y="5569774"/>
            <a:ext cx="1787275" cy="979692"/>
          </a:xfrm>
          <a:prstGeom prst="rect">
            <a:avLst/>
          </a:prstGeom>
        </p:spPr>
      </p:pic>
      <p:sp>
        <p:nvSpPr>
          <p:cNvPr id="19" name="Diagonal Stripe 11">
            <a:extLst>
              <a:ext uri="{FF2B5EF4-FFF2-40B4-BE49-F238E27FC236}">
                <a16:creationId xmlns:a16="http://schemas.microsoft.com/office/drawing/2014/main" id="{02E53156-0618-954F-9096-F0080D730061}"/>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12871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3192423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Vino kuva + teksti vaaleall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1"/>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1"/>
                </a:solidFill>
                <a:latin typeface="Montserrat" pitchFamily="2" charset="77"/>
              </a:defRPr>
            </a:lvl1pPr>
          </a:lstStyle>
          <a:p>
            <a:pPr lvl="0"/>
            <a:r>
              <a:rPr lang="fi-FI"/>
              <a:t>Muokkaa tekstin perustyylejä napsauttamalla</a:t>
            </a:r>
          </a:p>
        </p:txBody>
      </p:sp>
      <p:sp>
        <p:nvSpPr>
          <p:cNvPr id="8" name="Picture Placeholder 8">
            <a:extLst>
              <a:ext uri="{FF2B5EF4-FFF2-40B4-BE49-F238E27FC236}">
                <a16:creationId xmlns:a16="http://schemas.microsoft.com/office/drawing/2014/main" id="{FE1B881B-9589-B245-A179-8E096C974946}"/>
              </a:ext>
            </a:extLst>
          </p:cNvPr>
          <p:cNvSpPr>
            <a:spLocks noGrp="1"/>
          </p:cNvSpPr>
          <p:nvPr>
            <p:ph type="pic" sz="quarter" idx="15"/>
          </p:nvPr>
        </p:nvSpPr>
        <p:spPr>
          <a:xfrm>
            <a:off x="-39641" y="-24311"/>
            <a:ext cx="5119462" cy="6941690"/>
          </a:xfrm>
          <a:custGeom>
            <a:avLst/>
            <a:gdLst>
              <a:gd name="connsiteX0" fmla="*/ 0 w 4015109"/>
              <a:gd name="connsiteY0" fmla="*/ 0 h 5850467"/>
              <a:gd name="connsiteX1" fmla="*/ 4015109 w 4015109"/>
              <a:gd name="connsiteY1" fmla="*/ 0 h 5850467"/>
              <a:gd name="connsiteX2" fmla="*/ 4015109 w 4015109"/>
              <a:gd name="connsiteY2" fmla="*/ 5850467 h 5850467"/>
              <a:gd name="connsiteX3" fmla="*/ 0 w 4015109"/>
              <a:gd name="connsiteY3" fmla="*/ 5850467 h 5850467"/>
              <a:gd name="connsiteX4" fmla="*/ 0 w 4015109"/>
              <a:gd name="connsiteY4" fmla="*/ 0 h 5850467"/>
              <a:gd name="connsiteX0" fmla="*/ 0 w 4015109"/>
              <a:gd name="connsiteY0" fmla="*/ 0 h 5850467"/>
              <a:gd name="connsiteX1" fmla="*/ 2759746 w 4015109"/>
              <a:gd name="connsiteY1" fmla="*/ 0 h 5850467"/>
              <a:gd name="connsiteX2" fmla="*/ 4015109 w 4015109"/>
              <a:gd name="connsiteY2" fmla="*/ 5850467 h 5850467"/>
              <a:gd name="connsiteX3" fmla="*/ 0 w 4015109"/>
              <a:gd name="connsiteY3" fmla="*/ 5850467 h 5850467"/>
              <a:gd name="connsiteX4" fmla="*/ 0 w 4015109"/>
              <a:gd name="connsiteY4" fmla="*/ 0 h 5850467"/>
              <a:gd name="connsiteX0" fmla="*/ 246911 w 4262020"/>
              <a:gd name="connsiteY0" fmla="*/ 0 h 5850467"/>
              <a:gd name="connsiteX1" fmla="*/ 3006657 w 4262020"/>
              <a:gd name="connsiteY1" fmla="*/ 0 h 5850467"/>
              <a:gd name="connsiteX2" fmla="*/ 4262020 w 4262020"/>
              <a:gd name="connsiteY2" fmla="*/ 5850467 h 5850467"/>
              <a:gd name="connsiteX3" fmla="*/ 0 w 4262020"/>
              <a:gd name="connsiteY3" fmla="*/ 5850467 h 5850467"/>
              <a:gd name="connsiteX4" fmla="*/ 246911 w 4262020"/>
              <a:gd name="connsiteY4" fmla="*/ 0 h 5850467"/>
              <a:gd name="connsiteX0" fmla="*/ 0 w 4275015"/>
              <a:gd name="connsiteY0" fmla="*/ 0 h 5863462"/>
              <a:gd name="connsiteX1" fmla="*/ 3019652 w 4275015"/>
              <a:gd name="connsiteY1" fmla="*/ 12995 h 5863462"/>
              <a:gd name="connsiteX2" fmla="*/ 4275015 w 4275015"/>
              <a:gd name="connsiteY2" fmla="*/ 5863462 h 5863462"/>
              <a:gd name="connsiteX3" fmla="*/ 12995 w 4275015"/>
              <a:gd name="connsiteY3" fmla="*/ 5863462 h 5863462"/>
              <a:gd name="connsiteX4" fmla="*/ 0 w 4275015"/>
              <a:gd name="connsiteY4" fmla="*/ 0 h 5863462"/>
              <a:gd name="connsiteX0" fmla="*/ 0 w 4275015"/>
              <a:gd name="connsiteY0" fmla="*/ 86579 h 5850467"/>
              <a:gd name="connsiteX1" fmla="*/ 3019652 w 4275015"/>
              <a:gd name="connsiteY1" fmla="*/ 0 h 5850467"/>
              <a:gd name="connsiteX2" fmla="*/ 4275015 w 4275015"/>
              <a:gd name="connsiteY2" fmla="*/ 5850467 h 5850467"/>
              <a:gd name="connsiteX3" fmla="*/ 12995 w 4275015"/>
              <a:gd name="connsiteY3" fmla="*/ 5850467 h 5850467"/>
              <a:gd name="connsiteX4" fmla="*/ 0 w 4275015"/>
              <a:gd name="connsiteY4" fmla="*/ 86579 h 5850467"/>
              <a:gd name="connsiteX0" fmla="*/ 0 w 4275015"/>
              <a:gd name="connsiteY0" fmla="*/ 6919 h 5770807"/>
              <a:gd name="connsiteX1" fmla="*/ 3019652 w 4275015"/>
              <a:gd name="connsiteY1" fmla="*/ 0 h 5770807"/>
              <a:gd name="connsiteX2" fmla="*/ 4275015 w 4275015"/>
              <a:gd name="connsiteY2" fmla="*/ 5770807 h 5770807"/>
              <a:gd name="connsiteX3" fmla="*/ 12995 w 4275015"/>
              <a:gd name="connsiteY3" fmla="*/ 5770807 h 5770807"/>
              <a:gd name="connsiteX4" fmla="*/ 0 w 4275015"/>
              <a:gd name="connsiteY4" fmla="*/ 6919 h 5770807"/>
              <a:gd name="connsiteX0" fmla="*/ 0 w 4275015"/>
              <a:gd name="connsiteY0" fmla="*/ 6919 h 5820595"/>
              <a:gd name="connsiteX1" fmla="*/ 3019652 w 4275015"/>
              <a:gd name="connsiteY1" fmla="*/ 0 h 5820595"/>
              <a:gd name="connsiteX2" fmla="*/ 4275015 w 4275015"/>
              <a:gd name="connsiteY2" fmla="*/ 5770807 h 5820595"/>
              <a:gd name="connsiteX3" fmla="*/ 12995 w 4275015"/>
              <a:gd name="connsiteY3" fmla="*/ 5820595 h 5820595"/>
              <a:gd name="connsiteX4" fmla="*/ 0 w 4275015"/>
              <a:gd name="connsiteY4" fmla="*/ 6919 h 5820595"/>
              <a:gd name="connsiteX0" fmla="*/ 0 w 4284972"/>
              <a:gd name="connsiteY0" fmla="*/ 6919 h 5820595"/>
              <a:gd name="connsiteX1" fmla="*/ 3019652 w 4284972"/>
              <a:gd name="connsiteY1" fmla="*/ 0 h 5820595"/>
              <a:gd name="connsiteX2" fmla="*/ 4284972 w 4284972"/>
              <a:gd name="connsiteY2" fmla="*/ 5820595 h 5820595"/>
              <a:gd name="connsiteX3" fmla="*/ 12995 w 4284972"/>
              <a:gd name="connsiteY3" fmla="*/ 5820595 h 5820595"/>
              <a:gd name="connsiteX4" fmla="*/ 0 w 4284972"/>
              <a:gd name="connsiteY4" fmla="*/ 6919 h 5820595"/>
              <a:gd name="connsiteX0" fmla="*/ 17373 w 4302345"/>
              <a:gd name="connsiteY0" fmla="*/ 6919 h 5820595"/>
              <a:gd name="connsiteX1" fmla="*/ 3037025 w 4302345"/>
              <a:gd name="connsiteY1" fmla="*/ 0 h 5820595"/>
              <a:gd name="connsiteX2" fmla="*/ 4302345 w 4302345"/>
              <a:gd name="connsiteY2" fmla="*/ 5820595 h 5820595"/>
              <a:gd name="connsiteX3" fmla="*/ 496 w 4302345"/>
              <a:gd name="connsiteY3" fmla="*/ 5820595 h 5820595"/>
              <a:gd name="connsiteX4" fmla="*/ 17373 w 4302345"/>
              <a:gd name="connsiteY4" fmla="*/ 6919 h 5820595"/>
              <a:gd name="connsiteX0" fmla="*/ 7688 w 4292660"/>
              <a:gd name="connsiteY0" fmla="*/ 6919 h 5820595"/>
              <a:gd name="connsiteX1" fmla="*/ 3027340 w 4292660"/>
              <a:gd name="connsiteY1" fmla="*/ 0 h 5820595"/>
              <a:gd name="connsiteX2" fmla="*/ 4292660 w 4292660"/>
              <a:gd name="connsiteY2" fmla="*/ 5820595 h 5820595"/>
              <a:gd name="connsiteX3" fmla="*/ 769 w 4292660"/>
              <a:gd name="connsiteY3" fmla="*/ 5820595 h 5820595"/>
              <a:gd name="connsiteX4" fmla="*/ 7688 w 4292660"/>
              <a:gd name="connsiteY4" fmla="*/ 6919 h 582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2660" h="5820595">
                <a:moveTo>
                  <a:pt x="7688" y="6919"/>
                </a:moveTo>
                <a:lnTo>
                  <a:pt x="3027340" y="0"/>
                </a:lnTo>
                <a:lnTo>
                  <a:pt x="4292660" y="5820595"/>
                </a:lnTo>
                <a:lnTo>
                  <a:pt x="769" y="5820595"/>
                </a:lnTo>
                <a:cubicBezTo>
                  <a:pt x="-3563" y="3866108"/>
                  <a:pt x="12020" y="1961406"/>
                  <a:pt x="7688" y="6919"/>
                </a:cubicBezTo>
                <a:close/>
              </a:path>
            </a:pathLst>
          </a:custGeom>
        </p:spPr>
        <p:txBody>
          <a:bodyPr/>
          <a:lstStyle>
            <a:lvl1pPr>
              <a:buNone/>
              <a:defRPr>
                <a:solidFill>
                  <a:schemeClr val="bg1"/>
                </a:solidFill>
              </a:defRPr>
            </a:lvl1pPr>
          </a:lstStyle>
          <a:p>
            <a:r>
              <a:rPr lang="fi-FI"/>
              <a:t>Lisää kuva napsauttamalla kuvaketta</a:t>
            </a:r>
            <a:endParaRPr lang="en-FI"/>
          </a:p>
        </p:txBody>
      </p:sp>
      <p:pic>
        <p:nvPicPr>
          <p:cNvPr id="4" name="Picture 3" descr="A picture containing shape&#10;&#10;Description automatically generated">
            <a:extLst>
              <a:ext uri="{FF2B5EF4-FFF2-40B4-BE49-F238E27FC236}">
                <a16:creationId xmlns:a16="http://schemas.microsoft.com/office/drawing/2014/main" id="{4B0BE7AE-B9FF-7A4F-A728-B4F5F1CE7E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11018" y="-1228272"/>
            <a:ext cx="4287977" cy="4287977"/>
          </a:xfrm>
          <a:prstGeom prst="rect">
            <a:avLst/>
          </a:prstGeom>
        </p:spPr>
      </p:pic>
      <p:sp>
        <p:nvSpPr>
          <p:cNvPr id="11" name="Diagonal Stripe 11">
            <a:extLst>
              <a:ext uri="{FF2B5EF4-FFF2-40B4-BE49-F238E27FC236}">
                <a16:creationId xmlns:a16="http://schemas.microsoft.com/office/drawing/2014/main" id="{FC143860-DA7A-4147-82C7-036E5B78B064}"/>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3348047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Kuva + Teksti tummall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D6E69-18E8-4243-BE61-D9621DB086AA}"/>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A4FA559E-AE14-E34B-B17B-40AD0CE4538D}"/>
              </a:ext>
            </a:extLst>
          </p:cNvPr>
          <p:cNvPicPr>
            <a:picLocks noChangeAspect="1"/>
          </p:cNvPicPr>
          <p:nvPr userDrawn="1"/>
        </p:nvPicPr>
        <p:blipFill>
          <a:blip r:embed="rId3"/>
          <a:srcRect/>
          <a:stretch/>
        </p:blipFill>
        <p:spPr>
          <a:xfrm>
            <a:off x="0" y="-1357"/>
            <a:ext cx="5654991" cy="7060566"/>
          </a:xfrm>
          <a:prstGeom prst="rect">
            <a:avLst/>
          </a:prstGeom>
        </p:spPr>
      </p:pic>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4"/>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4"/>
                </a:solidFill>
                <a:latin typeface="Montserrat" pitchFamily="2" charset="77"/>
              </a:defRPr>
            </a:lvl1pPr>
          </a:lstStyle>
          <a:p>
            <a:pPr lvl="0"/>
            <a:r>
              <a:rPr lang="fi-FI"/>
              <a:t>Muokkaa tekstin perustyylejä napsauttamalla</a:t>
            </a:r>
          </a:p>
        </p:txBody>
      </p:sp>
      <p:pic>
        <p:nvPicPr>
          <p:cNvPr id="5" name="Picture 4">
            <a:extLst>
              <a:ext uri="{FF2B5EF4-FFF2-40B4-BE49-F238E27FC236}">
                <a16:creationId xmlns:a16="http://schemas.microsoft.com/office/drawing/2014/main" id="{57330397-C53D-214E-87AA-27AF3D18F3F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31970" y="5337264"/>
            <a:ext cx="2299469" cy="1459776"/>
          </a:xfrm>
          <a:prstGeom prst="rect">
            <a:avLst/>
          </a:prstGeom>
        </p:spPr>
      </p:pic>
      <p:sp>
        <p:nvSpPr>
          <p:cNvPr id="11" name="Diagonal Stripe 11">
            <a:extLst>
              <a:ext uri="{FF2B5EF4-FFF2-40B4-BE49-F238E27FC236}">
                <a16:creationId xmlns:a16="http://schemas.microsoft.com/office/drawing/2014/main" id="{EBCA678B-EC43-B940-A4BD-E3F400D600B2}"/>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426381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so tekstikenttä_vaalea">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838198" y="1009934"/>
            <a:ext cx="5257802" cy="1024766"/>
          </a:xfrm>
          <a:prstGeom prst="rect">
            <a:avLst/>
          </a:prstGeom>
        </p:spPr>
        <p:txBody>
          <a:bodyPr>
            <a:normAutofit/>
          </a:bodyPr>
          <a:lstStyle>
            <a:lvl1pPr marL="0">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8" y="2166430"/>
            <a:ext cx="8331108"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pic>
        <p:nvPicPr>
          <p:cNvPr id="3" name="Picture 2">
            <a:extLst>
              <a:ext uri="{FF2B5EF4-FFF2-40B4-BE49-F238E27FC236}">
                <a16:creationId xmlns:a16="http://schemas.microsoft.com/office/drawing/2014/main" id="{4D6377D7-FE15-654C-9C67-0F02900A393F}"/>
              </a:ext>
            </a:extLst>
          </p:cNvPr>
          <p:cNvPicPr>
            <a:picLocks noChangeAspect="1"/>
          </p:cNvPicPr>
          <p:nvPr userDrawn="1"/>
        </p:nvPicPr>
        <p:blipFill>
          <a:blip r:embed="rId2"/>
          <a:srcRect/>
          <a:stretch/>
        </p:blipFill>
        <p:spPr>
          <a:xfrm>
            <a:off x="8463628" y="-1351721"/>
            <a:ext cx="6858000" cy="6858000"/>
          </a:xfrm>
          <a:prstGeom prst="rect">
            <a:avLst/>
          </a:prstGeom>
        </p:spPr>
      </p:pic>
    </p:spTree>
    <p:extLst>
      <p:ext uri="{BB962C8B-B14F-4D97-AF65-F5344CB8AC3E}">
        <p14:creationId xmlns:p14="http://schemas.microsoft.com/office/powerpoint/2010/main" val="21217229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2 tekstipalstaa_vaalea">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7" y="2183473"/>
            <a:ext cx="5257803"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sp>
        <p:nvSpPr>
          <p:cNvPr id="8" name="Text Placeholder 9">
            <a:extLst>
              <a:ext uri="{FF2B5EF4-FFF2-40B4-BE49-F238E27FC236}">
                <a16:creationId xmlns:a16="http://schemas.microsoft.com/office/drawing/2014/main" id="{FCC38450-2BDE-454D-9F35-40FB2D3E05B0}"/>
              </a:ext>
            </a:extLst>
          </p:cNvPr>
          <p:cNvSpPr>
            <a:spLocks noGrp="1"/>
          </p:cNvSpPr>
          <p:nvPr>
            <p:ph type="body" sz="quarter" idx="15"/>
          </p:nvPr>
        </p:nvSpPr>
        <p:spPr>
          <a:xfrm>
            <a:off x="6326871" y="2183473"/>
            <a:ext cx="5257803"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pic>
        <p:nvPicPr>
          <p:cNvPr id="14" name="Picture 13">
            <a:extLst>
              <a:ext uri="{FF2B5EF4-FFF2-40B4-BE49-F238E27FC236}">
                <a16:creationId xmlns:a16="http://schemas.microsoft.com/office/drawing/2014/main" id="{0F0E481A-0867-B249-9D6B-A8F7C0C3284D}"/>
              </a:ext>
            </a:extLst>
          </p:cNvPr>
          <p:cNvPicPr>
            <a:picLocks noChangeAspect="1"/>
          </p:cNvPicPr>
          <p:nvPr userDrawn="1"/>
        </p:nvPicPr>
        <p:blipFill>
          <a:blip r:embed="rId2">
            <a:alphaModFix amt="50000"/>
          </a:blip>
          <a:srcRect/>
          <a:stretch/>
        </p:blipFill>
        <p:spPr>
          <a:xfrm>
            <a:off x="9385482" y="-1654727"/>
            <a:ext cx="4781660" cy="4781660"/>
          </a:xfrm>
          <a:prstGeom prst="rect">
            <a:avLst/>
          </a:prstGeom>
        </p:spPr>
      </p:pic>
      <p:pic>
        <p:nvPicPr>
          <p:cNvPr id="15" name="Picture 14">
            <a:extLst>
              <a:ext uri="{FF2B5EF4-FFF2-40B4-BE49-F238E27FC236}">
                <a16:creationId xmlns:a16="http://schemas.microsoft.com/office/drawing/2014/main" id="{F92BD229-F2C9-3C4A-971C-F7F369E71E6C}"/>
              </a:ext>
            </a:extLst>
          </p:cNvPr>
          <p:cNvPicPr>
            <a:picLocks noChangeAspect="1"/>
          </p:cNvPicPr>
          <p:nvPr userDrawn="1"/>
        </p:nvPicPr>
        <p:blipFill>
          <a:blip r:embed="rId2">
            <a:alphaModFix amt="50000"/>
          </a:blip>
          <a:srcRect/>
          <a:stretch/>
        </p:blipFill>
        <p:spPr>
          <a:xfrm>
            <a:off x="-2242975" y="3912396"/>
            <a:ext cx="4781660" cy="4781660"/>
          </a:xfrm>
          <a:prstGeom prst="rect">
            <a:avLst/>
          </a:prstGeom>
        </p:spPr>
      </p:pic>
      <p:sp>
        <p:nvSpPr>
          <p:cNvPr id="17" name="Text Placeholder 9">
            <a:extLst>
              <a:ext uri="{FF2B5EF4-FFF2-40B4-BE49-F238E27FC236}">
                <a16:creationId xmlns:a16="http://schemas.microsoft.com/office/drawing/2014/main" id="{9FC5176B-1C3B-1B44-B75D-E404E80A6C7B}"/>
              </a:ext>
            </a:extLst>
          </p:cNvPr>
          <p:cNvSpPr>
            <a:spLocks noGrp="1"/>
          </p:cNvSpPr>
          <p:nvPr>
            <p:ph type="body" sz="quarter" idx="16"/>
          </p:nvPr>
        </p:nvSpPr>
        <p:spPr>
          <a:xfrm>
            <a:off x="838198" y="1009934"/>
            <a:ext cx="5257802" cy="1024766"/>
          </a:xfrm>
          <a:prstGeom prst="rect">
            <a:avLst/>
          </a:prstGeom>
        </p:spPr>
        <p:txBody>
          <a:bodyPr>
            <a:normAutofit/>
          </a:bodyPr>
          <a:lstStyle>
            <a:lvl1pPr marL="0">
              <a:lnSpc>
                <a:spcPct val="100000"/>
              </a:lnSpc>
              <a:buNone/>
              <a:defRPr b="1">
                <a:solidFill>
                  <a:schemeClr val="accent2"/>
                </a:solidFill>
                <a:latin typeface="Montserrat" pitchFamily="2" charset="77"/>
              </a:defRPr>
            </a:lvl1pPr>
          </a:lstStyle>
          <a:p>
            <a:pPr lvl="0"/>
            <a:r>
              <a:rPr lang="fi-FI"/>
              <a:t>Muokkaa tekstin perustyylejä napsauttamalla</a:t>
            </a:r>
          </a:p>
        </p:txBody>
      </p:sp>
      <p:pic>
        <p:nvPicPr>
          <p:cNvPr id="11" name="Picture 10">
            <a:extLst>
              <a:ext uri="{FF2B5EF4-FFF2-40B4-BE49-F238E27FC236}">
                <a16:creationId xmlns:a16="http://schemas.microsoft.com/office/drawing/2014/main" id="{72DB4982-065F-754F-83D9-93D59A2562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813284" y="5351156"/>
            <a:ext cx="2373611" cy="1506844"/>
          </a:xfrm>
          <a:prstGeom prst="rect">
            <a:avLst/>
          </a:prstGeom>
        </p:spPr>
      </p:pic>
    </p:spTree>
    <p:extLst>
      <p:ext uri="{BB962C8B-B14F-4D97-AF65-F5344CB8AC3E}">
        <p14:creationId xmlns:p14="http://schemas.microsoft.com/office/powerpoint/2010/main" val="3263280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so väliotsikk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2815936" y="2285753"/>
            <a:ext cx="6560129" cy="2024990"/>
          </a:xfrm>
          <a:prstGeom prst="rect">
            <a:avLst/>
          </a:prstGeom>
        </p:spPr>
        <p:txBody>
          <a:bodyPr>
            <a:normAutofit/>
          </a:bodyPr>
          <a:lstStyle>
            <a:lvl1pPr marL="0" algn="ctr">
              <a:lnSpc>
                <a:spcPct val="100000"/>
              </a:lnSpc>
              <a:buNone/>
              <a:defRPr sz="4000" b="1">
                <a:solidFill>
                  <a:schemeClr val="accent4"/>
                </a:solidFill>
                <a:latin typeface="Montserrat" pitchFamily="2" charset="77"/>
              </a:defRPr>
            </a:lvl1pPr>
          </a:lstStyle>
          <a:p>
            <a:pPr lvl="0"/>
            <a:r>
              <a:rPr lang="fi-FI"/>
              <a:t>Muokkaa tekstin perustyylejä napsauttamalla</a:t>
            </a:r>
          </a:p>
        </p:txBody>
      </p:sp>
      <p:pic>
        <p:nvPicPr>
          <p:cNvPr id="11" name="Picture 10" descr="Shape, arrow&#10;&#10;Description automatically generated">
            <a:extLst>
              <a:ext uri="{FF2B5EF4-FFF2-40B4-BE49-F238E27FC236}">
                <a16:creationId xmlns:a16="http://schemas.microsoft.com/office/drawing/2014/main" id="{454C7F94-64B0-FE47-8BF3-3C97A7E5F9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02363" y="5092695"/>
            <a:ext cx="1787275" cy="979692"/>
          </a:xfrm>
          <a:prstGeom prst="rect">
            <a:avLst/>
          </a:prstGeom>
        </p:spPr>
      </p:pic>
    </p:spTree>
    <p:extLst>
      <p:ext uri="{BB962C8B-B14F-4D97-AF65-F5344CB8AC3E}">
        <p14:creationId xmlns:p14="http://schemas.microsoft.com/office/powerpoint/2010/main" val="2060575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E1FFAA-969D-FE4F-89EF-82341590A1A5}"/>
              </a:ext>
            </a:extLst>
          </p:cNvPr>
          <p:cNvSpPr>
            <a:spLocks noGrp="1"/>
          </p:cNvSpPr>
          <p:nvPr>
            <p:ph type="title" hasCustomPrompt="1"/>
          </p:nvPr>
        </p:nvSpPr>
        <p:spPr>
          <a:xfrm>
            <a:off x="838200" y="2793761"/>
            <a:ext cx="10515600" cy="752075"/>
          </a:xfrm>
        </p:spPr>
        <p:txBody>
          <a:bodyPr/>
          <a:lstStyle/>
          <a:p>
            <a:r>
              <a:rPr lang="fi-FI"/>
              <a:t>Väliotsikko</a:t>
            </a:r>
          </a:p>
        </p:txBody>
      </p:sp>
      <p:sp>
        <p:nvSpPr>
          <p:cNvPr id="3" name="Otsikko 1">
            <a:extLst>
              <a:ext uri="{FF2B5EF4-FFF2-40B4-BE49-F238E27FC236}">
                <a16:creationId xmlns:a16="http://schemas.microsoft.com/office/drawing/2014/main" id="{8062C268-E0DA-3D42-BD61-2FAD92292AC5}"/>
              </a:ext>
            </a:extLst>
          </p:cNvPr>
          <p:cNvSpPr txBox="1">
            <a:spLocks/>
          </p:cNvSpPr>
          <p:nvPr userDrawn="1"/>
        </p:nvSpPr>
        <p:spPr>
          <a:xfrm>
            <a:off x="838200" y="30181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Montserrat" pitchFamily="2" charset="77"/>
                <a:ea typeface="+mj-ea"/>
                <a:cs typeface="+mj-cs"/>
              </a:defRPr>
            </a:lvl1pPr>
          </a:lstStyle>
          <a:p>
            <a:r>
              <a:rPr lang="fi-FI" sz="2000" b="0" i="0">
                <a:latin typeface="Montserrat" pitchFamily="2" charset="77"/>
              </a:rPr>
              <a:t>Tarkentava otsikko</a:t>
            </a:r>
          </a:p>
        </p:txBody>
      </p:sp>
    </p:spTree>
    <p:extLst>
      <p:ext uri="{BB962C8B-B14F-4D97-AF65-F5344CB8AC3E}">
        <p14:creationId xmlns:p14="http://schemas.microsoft.com/office/powerpoint/2010/main" val="786982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nsi_ylein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a:blipFill>
            <a:blip r:embed="rId3"/>
            <a:stretch>
              <a:fillRect/>
            </a:stretch>
          </a:blipFill>
        </p:spPr>
      </p:pic>
      <p:sp>
        <p:nvSpPr>
          <p:cNvPr id="2" name="Title 1">
            <a:extLst>
              <a:ext uri="{FF2B5EF4-FFF2-40B4-BE49-F238E27FC236}">
                <a16:creationId xmlns:a16="http://schemas.microsoft.com/office/drawing/2014/main" id="{D1E57E1A-4283-9442-A8D7-BC739B1B47FD}"/>
              </a:ext>
            </a:extLst>
          </p:cNvPr>
          <p:cNvSpPr>
            <a:spLocks noGrp="1"/>
          </p:cNvSpPr>
          <p:nvPr>
            <p:ph type="ctrTitle"/>
          </p:nvPr>
        </p:nvSpPr>
        <p:spPr>
          <a:xfrm>
            <a:off x="1445576" y="1902022"/>
            <a:ext cx="4907508" cy="1038896"/>
          </a:xfrm>
        </p:spPr>
        <p:txBody>
          <a:bodyPr anchor="b">
            <a:normAutofit/>
          </a:bodyPr>
          <a:lstStyle>
            <a:lvl1pPr algn="l">
              <a:defRPr sz="4000" b="1">
                <a:solidFill>
                  <a:schemeClr val="accent4"/>
                </a:solidFill>
                <a:latin typeface="Montserrat" pitchFamily="2" charset="77"/>
              </a:defRPr>
            </a:lvl1pPr>
          </a:lstStyle>
          <a:p>
            <a:r>
              <a:rPr lang="fi-FI"/>
              <a:t>Muokkaa ots. perustyyl. napsautt.</a:t>
            </a:r>
            <a:endParaRPr lang="en-FI"/>
          </a:p>
        </p:txBody>
      </p:sp>
      <p:sp>
        <p:nvSpPr>
          <p:cNvPr id="3" name="Subtitle 2">
            <a:extLst>
              <a:ext uri="{FF2B5EF4-FFF2-40B4-BE49-F238E27FC236}">
                <a16:creationId xmlns:a16="http://schemas.microsoft.com/office/drawing/2014/main" id="{B6FE1C9F-7508-B84A-AE35-033FA60D5714}"/>
              </a:ext>
            </a:extLst>
          </p:cNvPr>
          <p:cNvSpPr>
            <a:spLocks noGrp="1"/>
          </p:cNvSpPr>
          <p:nvPr>
            <p:ph type="subTitle" idx="1"/>
          </p:nvPr>
        </p:nvSpPr>
        <p:spPr>
          <a:xfrm>
            <a:off x="1445575" y="3194454"/>
            <a:ext cx="4907509" cy="1037229"/>
          </a:xfrm>
          <a:prstGeom prst="rect">
            <a:avLst/>
          </a:prstGeom>
        </p:spPr>
        <p:txBody>
          <a:bodyPr/>
          <a:lstStyle>
            <a:lvl1pPr marL="0" indent="0" algn="l">
              <a:buNone/>
              <a:defRPr sz="1800" b="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FI"/>
          </a:p>
        </p:txBody>
      </p:sp>
      <p:sp>
        <p:nvSpPr>
          <p:cNvPr id="4" name="Date Placeholder 3">
            <a:extLst>
              <a:ext uri="{FF2B5EF4-FFF2-40B4-BE49-F238E27FC236}">
                <a16:creationId xmlns:a16="http://schemas.microsoft.com/office/drawing/2014/main" id="{39E4E0D4-A5C5-4747-BB6E-D2B823FED27C}"/>
              </a:ext>
            </a:extLst>
          </p:cNvPr>
          <p:cNvSpPr>
            <a:spLocks noGrp="1"/>
          </p:cNvSpPr>
          <p:nvPr>
            <p:ph type="dt" sz="half" idx="10"/>
          </p:nvPr>
        </p:nvSpPr>
        <p:spPr>
          <a:xfrm>
            <a:off x="1445576" y="1456117"/>
            <a:ext cx="1277679" cy="417817"/>
          </a:xfrm>
        </p:spPr>
        <p:txBody>
          <a:bodyPr/>
          <a:lstStyle>
            <a:lvl1pPr algn="l">
              <a:defRPr sz="1200" b="1">
                <a:solidFill>
                  <a:schemeClr val="bg1"/>
                </a:solidFill>
                <a:latin typeface="Montserrat" pitchFamily="2" charset="77"/>
              </a:defRPr>
            </a:lvl1pPr>
          </a:lstStyle>
          <a:p>
            <a:fld id="{F15374A0-25FC-1047-A1C9-F6942063ACD2}" type="datetime1">
              <a:rPr lang="fi-FI" smtClean="0"/>
              <a:pPr/>
              <a:t>31.10.2024</a:t>
            </a:fld>
            <a:endParaRPr lang="en-FI"/>
          </a:p>
        </p:txBody>
      </p:sp>
      <p:pic>
        <p:nvPicPr>
          <p:cNvPr id="6" name="Picture 5">
            <a:extLst>
              <a:ext uri="{FF2B5EF4-FFF2-40B4-BE49-F238E27FC236}">
                <a16:creationId xmlns:a16="http://schemas.microsoft.com/office/drawing/2014/main" id="{A9BE635E-A28F-2A4C-B097-3A971E90D7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35016" y="5345307"/>
            <a:ext cx="1892240" cy="1037228"/>
          </a:xfrm>
          <a:prstGeom prst="rect">
            <a:avLst/>
          </a:prstGeom>
        </p:spPr>
      </p:pic>
    </p:spTree>
    <p:extLst>
      <p:ext uri="{BB962C8B-B14F-4D97-AF65-F5344CB8AC3E}">
        <p14:creationId xmlns:p14="http://schemas.microsoft.com/office/powerpoint/2010/main" val="3059405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Kansi_ylein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a:blipFill>
            <a:blip r:embed="rId3"/>
            <a:stretch>
              <a:fillRect/>
            </a:stretch>
          </a:blipFill>
        </p:spPr>
      </p:pic>
      <p:sp>
        <p:nvSpPr>
          <p:cNvPr id="2" name="Title 1">
            <a:extLst>
              <a:ext uri="{FF2B5EF4-FFF2-40B4-BE49-F238E27FC236}">
                <a16:creationId xmlns:a16="http://schemas.microsoft.com/office/drawing/2014/main" id="{D1E57E1A-4283-9442-A8D7-BC739B1B47FD}"/>
              </a:ext>
            </a:extLst>
          </p:cNvPr>
          <p:cNvSpPr>
            <a:spLocks noGrp="1"/>
          </p:cNvSpPr>
          <p:nvPr>
            <p:ph type="ctrTitle"/>
          </p:nvPr>
        </p:nvSpPr>
        <p:spPr>
          <a:xfrm>
            <a:off x="1445576" y="1902022"/>
            <a:ext cx="4907508" cy="1038896"/>
          </a:xfrm>
        </p:spPr>
        <p:txBody>
          <a:bodyPr anchor="b">
            <a:normAutofit/>
          </a:bodyPr>
          <a:lstStyle>
            <a:lvl1pPr algn="l">
              <a:defRPr sz="4000" b="1">
                <a:solidFill>
                  <a:schemeClr val="accent4"/>
                </a:solidFill>
                <a:latin typeface="Montserrat" pitchFamily="2" charset="77"/>
              </a:defRPr>
            </a:lvl1pPr>
          </a:lstStyle>
          <a:p>
            <a:r>
              <a:rPr lang="fi-FI"/>
              <a:t>Muokkaa ots. perustyyl. napsautt.</a:t>
            </a:r>
            <a:endParaRPr lang="en-FI"/>
          </a:p>
        </p:txBody>
      </p:sp>
      <p:sp>
        <p:nvSpPr>
          <p:cNvPr id="3" name="Subtitle 2">
            <a:extLst>
              <a:ext uri="{FF2B5EF4-FFF2-40B4-BE49-F238E27FC236}">
                <a16:creationId xmlns:a16="http://schemas.microsoft.com/office/drawing/2014/main" id="{B6FE1C9F-7508-B84A-AE35-033FA60D5714}"/>
              </a:ext>
            </a:extLst>
          </p:cNvPr>
          <p:cNvSpPr>
            <a:spLocks noGrp="1"/>
          </p:cNvSpPr>
          <p:nvPr>
            <p:ph type="subTitle" idx="1"/>
          </p:nvPr>
        </p:nvSpPr>
        <p:spPr>
          <a:xfrm>
            <a:off x="1445575" y="3194454"/>
            <a:ext cx="4907509" cy="1037229"/>
          </a:xfrm>
          <a:prstGeom prst="rect">
            <a:avLst/>
          </a:prstGeom>
        </p:spPr>
        <p:txBody>
          <a:bodyPr/>
          <a:lstStyle>
            <a:lvl1pPr marL="0" indent="0" algn="l">
              <a:buNone/>
              <a:defRPr sz="1800" b="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FI"/>
          </a:p>
        </p:txBody>
      </p:sp>
      <p:sp>
        <p:nvSpPr>
          <p:cNvPr id="4" name="Date Placeholder 3">
            <a:extLst>
              <a:ext uri="{FF2B5EF4-FFF2-40B4-BE49-F238E27FC236}">
                <a16:creationId xmlns:a16="http://schemas.microsoft.com/office/drawing/2014/main" id="{39E4E0D4-A5C5-4747-BB6E-D2B823FED27C}"/>
              </a:ext>
            </a:extLst>
          </p:cNvPr>
          <p:cNvSpPr>
            <a:spLocks noGrp="1"/>
          </p:cNvSpPr>
          <p:nvPr>
            <p:ph type="dt" sz="half" idx="10"/>
          </p:nvPr>
        </p:nvSpPr>
        <p:spPr>
          <a:xfrm>
            <a:off x="1445576" y="1456117"/>
            <a:ext cx="1277679" cy="417817"/>
          </a:xfrm>
        </p:spPr>
        <p:txBody>
          <a:bodyPr/>
          <a:lstStyle>
            <a:lvl1pPr algn="l">
              <a:defRPr sz="1200" b="1">
                <a:solidFill>
                  <a:schemeClr val="bg1"/>
                </a:solidFill>
                <a:latin typeface="Montserrat" pitchFamily="2" charset="77"/>
              </a:defRPr>
            </a:lvl1pPr>
          </a:lstStyle>
          <a:p>
            <a:fld id="{F15374A0-25FC-1047-A1C9-F6942063ACD2}" type="datetime1">
              <a:rPr lang="fi-FI" smtClean="0"/>
              <a:pPr/>
              <a:t>31.10.2024</a:t>
            </a:fld>
            <a:endParaRPr lang="en-FI"/>
          </a:p>
        </p:txBody>
      </p:sp>
      <p:pic>
        <p:nvPicPr>
          <p:cNvPr id="6" name="Picture 5">
            <a:extLst>
              <a:ext uri="{FF2B5EF4-FFF2-40B4-BE49-F238E27FC236}">
                <a16:creationId xmlns:a16="http://schemas.microsoft.com/office/drawing/2014/main" id="{A9BE635E-A28F-2A4C-B097-3A971E90D7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35016" y="5345307"/>
            <a:ext cx="1892240" cy="1037228"/>
          </a:xfrm>
          <a:prstGeom prst="rect">
            <a:avLst/>
          </a:prstGeom>
        </p:spPr>
      </p:pic>
    </p:spTree>
    <p:extLst>
      <p:ext uri="{BB962C8B-B14F-4D97-AF65-F5344CB8AC3E}">
        <p14:creationId xmlns:p14="http://schemas.microsoft.com/office/powerpoint/2010/main" val="1482210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llaasi + otsikk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59109D4-31CB-F044-8797-5C9828E32B3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5" name="Picture Placeholder 8">
            <a:extLst>
              <a:ext uri="{FF2B5EF4-FFF2-40B4-BE49-F238E27FC236}">
                <a16:creationId xmlns:a16="http://schemas.microsoft.com/office/drawing/2014/main" id="{72971B4B-BEF5-F545-9E0F-2D9377C40436}"/>
              </a:ext>
            </a:extLst>
          </p:cNvPr>
          <p:cNvSpPr>
            <a:spLocks noGrp="1"/>
          </p:cNvSpPr>
          <p:nvPr>
            <p:ph type="pic" sz="quarter" idx="15"/>
          </p:nvPr>
        </p:nvSpPr>
        <p:spPr>
          <a:xfrm>
            <a:off x="4246880" y="251884"/>
            <a:ext cx="3698241" cy="6354233"/>
          </a:xfrm>
          <a:prstGeom prst="rect">
            <a:avLst/>
          </a:prstGeom>
        </p:spPr>
        <p:txBody>
          <a:bodyPr/>
          <a:lstStyle>
            <a:lvl1pPr>
              <a:buNone/>
              <a:defRPr>
                <a:solidFill>
                  <a:schemeClr val="bg1"/>
                </a:solidFill>
                <a:latin typeface="Montserrat" pitchFamily="2" charset="77"/>
              </a:defRPr>
            </a:lvl1pPr>
          </a:lstStyle>
          <a:p>
            <a:r>
              <a:rPr lang="fi-FI"/>
              <a:t>Lisää kuva napsauttamalla kuvaketta</a:t>
            </a:r>
            <a:endParaRPr lang="en-FI"/>
          </a:p>
        </p:txBody>
      </p:sp>
      <p:sp>
        <p:nvSpPr>
          <p:cNvPr id="10" name="Picture Placeholder 8">
            <a:extLst>
              <a:ext uri="{FF2B5EF4-FFF2-40B4-BE49-F238E27FC236}">
                <a16:creationId xmlns:a16="http://schemas.microsoft.com/office/drawing/2014/main" id="{1D0638DC-1720-D245-A53D-D7853FA7A15E}"/>
              </a:ext>
            </a:extLst>
          </p:cNvPr>
          <p:cNvSpPr>
            <a:spLocks noGrp="1"/>
          </p:cNvSpPr>
          <p:nvPr>
            <p:ph type="pic" sz="quarter" idx="16"/>
          </p:nvPr>
        </p:nvSpPr>
        <p:spPr>
          <a:xfrm>
            <a:off x="1392980" y="628862"/>
            <a:ext cx="3259429" cy="5600277"/>
          </a:xfrm>
          <a:prstGeom prst="rect">
            <a:avLst/>
          </a:prstGeom>
        </p:spPr>
        <p:txBody>
          <a:bodyPr/>
          <a:lstStyle>
            <a:lvl1pPr>
              <a:buNone/>
              <a:defRPr>
                <a:solidFill>
                  <a:schemeClr val="bg1"/>
                </a:solidFill>
                <a:latin typeface="Montserrat" pitchFamily="2" charset="77"/>
              </a:defRPr>
            </a:lvl1pPr>
          </a:lstStyle>
          <a:p>
            <a:r>
              <a:rPr lang="fi-FI"/>
              <a:t>Lisää kuva napsauttamalla kuvaketta</a:t>
            </a:r>
            <a:endParaRPr lang="en-FI"/>
          </a:p>
        </p:txBody>
      </p:sp>
      <p:sp>
        <p:nvSpPr>
          <p:cNvPr id="11" name="Picture Placeholder 8">
            <a:extLst>
              <a:ext uri="{FF2B5EF4-FFF2-40B4-BE49-F238E27FC236}">
                <a16:creationId xmlns:a16="http://schemas.microsoft.com/office/drawing/2014/main" id="{E8023FE4-2ACF-4545-89FA-3282927C13E1}"/>
              </a:ext>
            </a:extLst>
          </p:cNvPr>
          <p:cNvSpPr>
            <a:spLocks noGrp="1"/>
          </p:cNvSpPr>
          <p:nvPr>
            <p:ph type="pic" sz="quarter" idx="17"/>
          </p:nvPr>
        </p:nvSpPr>
        <p:spPr>
          <a:xfrm>
            <a:off x="7615201" y="628862"/>
            <a:ext cx="3259429" cy="5600277"/>
          </a:xfrm>
          <a:prstGeom prst="rect">
            <a:avLst/>
          </a:prstGeom>
        </p:spPr>
        <p:txBody>
          <a:bodyPr/>
          <a:lstStyle>
            <a:lvl1pPr>
              <a:buNone/>
              <a:defRPr>
                <a:solidFill>
                  <a:schemeClr val="bg1"/>
                </a:solidFill>
                <a:latin typeface="Montserrat" pitchFamily="2" charset="77"/>
              </a:defRPr>
            </a:lvl1pPr>
          </a:lstStyle>
          <a:p>
            <a:r>
              <a:rPr lang="fi-FI"/>
              <a:t>Lisää kuva napsauttamalla kuvaketta</a:t>
            </a:r>
            <a:endParaRPr lang="en-FI"/>
          </a:p>
        </p:txBody>
      </p:sp>
      <p:pic>
        <p:nvPicPr>
          <p:cNvPr id="13" name="Picture 12">
            <a:extLst>
              <a:ext uri="{FF2B5EF4-FFF2-40B4-BE49-F238E27FC236}">
                <a16:creationId xmlns:a16="http://schemas.microsoft.com/office/drawing/2014/main" id="{DC30DE27-AC5B-0541-ADD8-0C1A445871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4867" y="5904935"/>
            <a:ext cx="1182901" cy="648405"/>
          </a:xfrm>
          <a:prstGeom prst="rect">
            <a:avLst/>
          </a:prstGeom>
        </p:spPr>
      </p:pic>
      <p:sp>
        <p:nvSpPr>
          <p:cNvPr id="16" name="Diagonal Stripe 11">
            <a:extLst>
              <a:ext uri="{FF2B5EF4-FFF2-40B4-BE49-F238E27FC236}">
                <a16:creationId xmlns:a16="http://schemas.microsoft.com/office/drawing/2014/main" id="{196B0735-471B-2E48-8CB8-A343EDDDD98E}"/>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17" name="Text Placeholder 1">
            <a:extLst>
              <a:ext uri="{FF2B5EF4-FFF2-40B4-BE49-F238E27FC236}">
                <a16:creationId xmlns:a16="http://schemas.microsoft.com/office/drawing/2014/main" id="{335B4F61-CEC4-3E4D-9CFE-3DDEB97FC37E}"/>
              </a:ext>
            </a:extLst>
          </p:cNvPr>
          <p:cNvSpPr txBox="1">
            <a:spLocks/>
          </p:cNvSpPr>
          <p:nvPr userDrawn="1"/>
        </p:nvSpPr>
        <p:spPr>
          <a:xfrm>
            <a:off x="1172911" y="4919557"/>
            <a:ext cx="9846179" cy="8604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FI" sz="4800" b="1">
              <a:solidFill>
                <a:schemeClr val="accent4"/>
              </a:solidFill>
              <a:latin typeface="Montserrat" pitchFamily="2" charset="77"/>
            </a:endParaRPr>
          </a:p>
        </p:txBody>
      </p:sp>
    </p:spTree>
    <p:extLst>
      <p:ext uri="{BB962C8B-B14F-4D97-AF65-F5344CB8AC3E}">
        <p14:creationId xmlns:p14="http://schemas.microsoft.com/office/powerpoint/2010/main" val="1124756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va + Teksti vaalealla">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4FA559E-AE14-E34B-B17B-40AD0CE4538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0410090" cy="6858000"/>
          </a:xfrm>
          <a:prstGeom prst="rect">
            <a:avLst/>
          </a:prstGeom>
        </p:spPr>
      </p:pic>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1"/>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1"/>
                </a:solidFill>
                <a:latin typeface="Montserrat" pitchFamily="2" charset="77"/>
              </a:defRPr>
            </a:lvl1pPr>
          </a:lstStyle>
          <a:p>
            <a:pPr lvl="0"/>
            <a:r>
              <a:rPr lang="fi-FI"/>
              <a:t>Muokkaa tekstin perustyylejä napsauttamalla</a:t>
            </a:r>
          </a:p>
        </p:txBody>
      </p:sp>
      <p:sp>
        <p:nvSpPr>
          <p:cNvPr id="8" name="Picture Placeholder 8">
            <a:extLst>
              <a:ext uri="{FF2B5EF4-FFF2-40B4-BE49-F238E27FC236}">
                <a16:creationId xmlns:a16="http://schemas.microsoft.com/office/drawing/2014/main" id="{FE1B881B-9589-B245-A179-8E096C974946}"/>
              </a:ext>
            </a:extLst>
          </p:cNvPr>
          <p:cNvSpPr>
            <a:spLocks noGrp="1"/>
          </p:cNvSpPr>
          <p:nvPr>
            <p:ph type="pic" sz="quarter" idx="15"/>
          </p:nvPr>
        </p:nvSpPr>
        <p:spPr>
          <a:xfrm>
            <a:off x="800731" y="503767"/>
            <a:ext cx="4015109" cy="5850467"/>
          </a:xfrm>
          <a:prstGeom prst="rect">
            <a:avLst/>
          </a:prstGeom>
        </p:spPr>
        <p:txBody>
          <a:bodyPr/>
          <a:lstStyle>
            <a:lvl1pPr>
              <a:buNone/>
              <a:defRPr>
                <a:solidFill>
                  <a:schemeClr val="bg1"/>
                </a:solidFill>
              </a:defRPr>
            </a:lvl1pPr>
          </a:lstStyle>
          <a:p>
            <a:r>
              <a:rPr lang="fi-FI"/>
              <a:t>Lisää kuva napsauttamalla kuvaketta</a:t>
            </a:r>
            <a:endParaRPr lang="en-FI"/>
          </a:p>
        </p:txBody>
      </p:sp>
      <p:pic>
        <p:nvPicPr>
          <p:cNvPr id="5" name="Picture 4" descr="Shape, arrow&#10;&#10;Description automatically generated">
            <a:extLst>
              <a:ext uri="{FF2B5EF4-FFF2-40B4-BE49-F238E27FC236}">
                <a16:creationId xmlns:a16="http://schemas.microsoft.com/office/drawing/2014/main" id="{57330397-C53D-214E-87AA-27AF3D18F3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5637" y="5569774"/>
            <a:ext cx="1787275" cy="979692"/>
          </a:xfrm>
          <a:prstGeom prst="rect">
            <a:avLst/>
          </a:prstGeom>
        </p:spPr>
      </p:pic>
      <p:sp>
        <p:nvSpPr>
          <p:cNvPr id="19" name="Diagonal Stripe 11">
            <a:extLst>
              <a:ext uri="{FF2B5EF4-FFF2-40B4-BE49-F238E27FC236}">
                <a16:creationId xmlns:a16="http://schemas.microsoft.com/office/drawing/2014/main" id="{02E53156-0618-954F-9096-F0080D730061}"/>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407062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1215638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no kuva + teksti vaaleall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1"/>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1"/>
                </a:solidFill>
                <a:latin typeface="Montserrat" pitchFamily="2" charset="77"/>
              </a:defRPr>
            </a:lvl1pPr>
          </a:lstStyle>
          <a:p>
            <a:pPr lvl="0"/>
            <a:r>
              <a:rPr lang="fi-FI"/>
              <a:t>Muokkaa tekstin perustyylejä napsauttamalla</a:t>
            </a:r>
          </a:p>
        </p:txBody>
      </p:sp>
      <p:sp>
        <p:nvSpPr>
          <p:cNvPr id="8" name="Picture Placeholder 8">
            <a:extLst>
              <a:ext uri="{FF2B5EF4-FFF2-40B4-BE49-F238E27FC236}">
                <a16:creationId xmlns:a16="http://schemas.microsoft.com/office/drawing/2014/main" id="{FE1B881B-9589-B245-A179-8E096C974946}"/>
              </a:ext>
            </a:extLst>
          </p:cNvPr>
          <p:cNvSpPr>
            <a:spLocks noGrp="1"/>
          </p:cNvSpPr>
          <p:nvPr>
            <p:ph type="pic" sz="quarter" idx="15"/>
          </p:nvPr>
        </p:nvSpPr>
        <p:spPr>
          <a:xfrm>
            <a:off x="-39641" y="-24311"/>
            <a:ext cx="5119462" cy="6941690"/>
          </a:xfrm>
          <a:custGeom>
            <a:avLst/>
            <a:gdLst>
              <a:gd name="connsiteX0" fmla="*/ 0 w 4015109"/>
              <a:gd name="connsiteY0" fmla="*/ 0 h 5850467"/>
              <a:gd name="connsiteX1" fmla="*/ 4015109 w 4015109"/>
              <a:gd name="connsiteY1" fmla="*/ 0 h 5850467"/>
              <a:gd name="connsiteX2" fmla="*/ 4015109 w 4015109"/>
              <a:gd name="connsiteY2" fmla="*/ 5850467 h 5850467"/>
              <a:gd name="connsiteX3" fmla="*/ 0 w 4015109"/>
              <a:gd name="connsiteY3" fmla="*/ 5850467 h 5850467"/>
              <a:gd name="connsiteX4" fmla="*/ 0 w 4015109"/>
              <a:gd name="connsiteY4" fmla="*/ 0 h 5850467"/>
              <a:gd name="connsiteX0" fmla="*/ 0 w 4015109"/>
              <a:gd name="connsiteY0" fmla="*/ 0 h 5850467"/>
              <a:gd name="connsiteX1" fmla="*/ 2759746 w 4015109"/>
              <a:gd name="connsiteY1" fmla="*/ 0 h 5850467"/>
              <a:gd name="connsiteX2" fmla="*/ 4015109 w 4015109"/>
              <a:gd name="connsiteY2" fmla="*/ 5850467 h 5850467"/>
              <a:gd name="connsiteX3" fmla="*/ 0 w 4015109"/>
              <a:gd name="connsiteY3" fmla="*/ 5850467 h 5850467"/>
              <a:gd name="connsiteX4" fmla="*/ 0 w 4015109"/>
              <a:gd name="connsiteY4" fmla="*/ 0 h 5850467"/>
              <a:gd name="connsiteX0" fmla="*/ 246911 w 4262020"/>
              <a:gd name="connsiteY0" fmla="*/ 0 h 5850467"/>
              <a:gd name="connsiteX1" fmla="*/ 3006657 w 4262020"/>
              <a:gd name="connsiteY1" fmla="*/ 0 h 5850467"/>
              <a:gd name="connsiteX2" fmla="*/ 4262020 w 4262020"/>
              <a:gd name="connsiteY2" fmla="*/ 5850467 h 5850467"/>
              <a:gd name="connsiteX3" fmla="*/ 0 w 4262020"/>
              <a:gd name="connsiteY3" fmla="*/ 5850467 h 5850467"/>
              <a:gd name="connsiteX4" fmla="*/ 246911 w 4262020"/>
              <a:gd name="connsiteY4" fmla="*/ 0 h 5850467"/>
              <a:gd name="connsiteX0" fmla="*/ 0 w 4275015"/>
              <a:gd name="connsiteY0" fmla="*/ 0 h 5863462"/>
              <a:gd name="connsiteX1" fmla="*/ 3019652 w 4275015"/>
              <a:gd name="connsiteY1" fmla="*/ 12995 h 5863462"/>
              <a:gd name="connsiteX2" fmla="*/ 4275015 w 4275015"/>
              <a:gd name="connsiteY2" fmla="*/ 5863462 h 5863462"/>
              <a:gd name="connsiteX3" fmla="*/ 12995 w 4275015"/>
              <a:gd name="connsiteY3" fmla="*/ 5863462 h 5863462"/>
              <a:gd name="connsiteX4" fmla="*/ 0 w 4275015"/>
              <a:gd name="connsiteY4" fmla="*/ 0 h 5863462"/>
              <a:gd name="connsiteX0" fmla="*/ 0 w 4275015"/>
              <a:gd name="connsiteY0" fmla="*/ 86579 h 5850467"/>
              <a:gd name="connsiteX1" fmla="*/ 3019652 w 4275015"/>
              <a:gd name="connsiteY1" fmla="*/ 0 h 5850467"/>
              <a:gd name="connsiteX2" fmla="*/ 4275015 w 4275015"/>
              <a:gd name="connsiteY2" fmla="*/ 5850467 h 5850467"/>
              <a:gd name="connsiteX3" fmla="*/ 12995 w 4275015"/>
              <a:gd name="connsiteY3" fmla="*/ 5850467 h 5850467"/>
              <a:gd name="connsiteX4" fmla="*/ 0 w 4275015"/>
              <a:gd name="connsiteY4" fmla="*/ 86579 h 5850467"/>
              <a:gd name="connsiteX0" fmla="*/ 0 w 4275015"/>
              <a:gd name="connsiteY0" fmla="*/ 6919 h 5770807"/>
              <a:gd name="connsiteX1" fmla="*/ 3019652 w 4275015"/>
              <a:gd name="connsiteY1" fmla="*/ 0 h 5770807"/>
              <a:gd name="connsiteX2" fmla="*/ 4275015 w 4275015"/>
              <a:gd name="connsiteY2" fmla="*/ 5770807 h 5770807"/>
              <a:gd name="connsiteX3" fmla="*/ 12995 w 4275015"/>
              <a:gd name="connsiteY3" fmla="*/ 5770807 h 5770807"/>
              <a:gd name="connsiteX4" fmla="*/ 0 w 4275015"/>
              <a:gd name="connsiteY4" fmla="*/ 6919 h 5770807"/>
              <a:gd name="connsiteX0" fmla="*/ 0 w 4275015"/>
              <a:gd name="connsiteY0" fmla="*/ 6919 h 5820595"/>
              <a:gd name="connsiteX1" fmla="*/ 3019652 w 4275015"/>
              <a:gd name="connsiteY1" fmla="*/ 0 h 5820595"/>
              <a:gd name="connsiteX2" fmla="*/ 4275015 w 4275015"/>
              <a:gd name="connsiteY2" fmla="*/ 5770807 h 5820595"/>
              <a:gd name="connsiteX3" fmla="*/ 12995 w 4275015"/>
              <a:gd name="connsiteY3" fmla="*/ 5820595 h 5820595"/>
              <a:gd name="connsiteX4" fmla="*/ 0 w 4275015"/>
              <a:gd name="connsiteY4" fmla="*/ 6919 h 5820595"/>
              <a:gd name="connsiteX0" fmla="*/ 0 w 4284972"/>
              <a:gd name="connsiteY0" fmla="*/ 6919 h 5820595"/>
              <a:gd name="connsiteX1" fmla="*/ 3019652 w 4284972"/>
              <a:gd name="connsiteY1" fmla="*/ 0 h 5820595"/>
              <a:gd name="connsiteX2" fmla="*/ 4284972 w 4284972"/>
              <a:gd name="connsiteY2" fmla="*/ 5820595 h 5820595"/>
              <a:gd name="connsiteX3" fmla="*/ 12995 w 4284972"/>
              <a:gd name="connsiteY3" fmla="*/ 5820595 h 5820595"/>
              <a:gd name="connsiteX4" fmla="*/ 0 w 4284972"/>
              <a:gd name="connsiteY4" fmla="*/ 6919 h 5820595"/>
              <a:gd name="connsiteX0" fmla="*/ 17373 w 4302345"/>
              <a:gd name="connsiteY0" fmla="*/ 6919 h 5820595"/>
              <a:gd name="connsiteX1" fmla="*/ 3037025 w 4302345"/>
              <a:gd name="connsiteY1" fmla="*/ 0 h 5820595"/>
              <a:gd name="connsiteX2" fmla="*/ 4302345 w 4302345"/>
              <a:gd name="connsiteY2" fmla="*/ 5820595 h 5820595"/>
              <a:gd name="connsiteX3" fmla="*/ 496 w 4302345"/>
              <a:gd name="connsiteY3" fmla="*/ 5820595 h 5820595"/>
              <a:gd name="connsiteX4" fmla="*/ 17373 w 4302345"/>
              <a:gd name="connsiteY4" fmla="*/ 6919 h 5820595"/>
              <a:gd name="connsiteX0" fmla="*/ 7688 w 4292660"/>
              <a:gd name="connsiteY0" fmla="*/ 6919 h 5820595"/>
              <a:gd name="connsiteX1" fmla="*/ 3027340 w 4292660"/>
              <a:gd name="connsiteY1" fmla="*/ 0 h 5820595"/>
              <a:gd name="connsiteX2" fmla="*/ 4292660 w 4292660"/>
              <a:gd name="connsiteY2" fmla="*/ 5820595 h 5820595"/>
              <a:gd name="connsiteX3" fmla="*/ 769 w 4292660"/>
              <a:gd name="connsiteY3" fmla="*/ 5820595 h 5820595"/>
              <a:gd name="connsiteX4" fmla="*/ 7688 w 4292660"/>
              <a:gd name="connsiteY4" fmla="*/ 6919 h 582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2660" h="5820595">
                <a:moveTo>
                  <a:pt x="7688" y="6919"/>
                </a:moveTo>
                <a:lnTo>
                  <a:pt x="3027340" y="0"/>
                </a:lnTo>
                <a:lnTo>
                  <a:pt x="4292660" y="5820595"/>
                </a:lnTo>
                <a:lnTo>
                  <a:pt x="769" y="5820595"/>
                </a:lnTo>
                <a:cubicBezTo>
                  <a:pt x="-3563" y="3866108"/>
                  <a:pt x="12020" y="1961406"/>
                  <a:pt x="7688" y="6919"/>
                </a:cubicBezTo>
                <a:close/>
              </a:path>
            </a:pathLst>
          </a:custGeom>
        </p:spPr>
        <p:txBody>
          <a:bodyPr/>
          <a:lstStyle>
            <a:lvl1pPr>
              <a:buNone/>
              <a:defRPr>
                <a:solidFill>
                  <a:schemeClr val="bg1"/>
                </a:solidFill>
              </a:defRPr>
            </a:lvl1pPr>
          </a:lstStyle>
          <a:p>
            <a:r>
              <a:rPr lang="fi-FI"/>
              <a:t>Lisää kuva napsauttamalla kuvaketta</a:t>
            </a:r>
            <a:endParaRPr lang="en-FI"/>
          </a:p>
        </p:txBody>
      </p:sp>
      <p:pic>
        <p:nvPicPr>
          <p:cNvPr id="4" name="Picture 3" descr="A picture containing shape&#10;&#10;Description automatically generated">
            <a:extLst>
              <a:ext uri="{FF2B5EF4-FFF2-40B4-BE49-F238E27FC236}">
                <a16:creationId xmlns:a16="http://schemas.microsoft.com/office/drawing/2014/main" id="{4B0BE7AE-B9FF-7A4F-A728-B4F5F1CE7E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11018" y="-1228272"/>
            <a:ext cx="4287977" cy="4287977"/>
          </a:xfrm>
          <a:prstGeom prst="rect">
            <a:avLst/>
          </a:prstGeom>
        </p:spPr>
      </p:pic>
      <p:sp>
        <p:nvSpPr>
          <p:cNvPr id="11" name="Diagonal Stripe 11">
            <a:extLst>
              <a:ext uri="{FF2B5EF4-FFF2-40B4-BE49-F238E27FC236}">
                <a16:creationId xmlns:a16="http://schemas.microsoft.com/office/drawing/2014/main" id="{FC143860-DA7A-4147-82C7-036E5B78B064}"/>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2019442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uva + Teksti vaalealla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4FA559E-AE14-E34B-B17B-40AD0CE4538D}"/>
              </a:ext>
            </a:extLst>
          </p:cNvPr>
          <p:cNvPicPr>
            <a:picLocks noChangeAspect="1"/>
          </p:cNvPicPr>
          <p:nvPr userDrawn="1"/>
        </p:nvPicPr>
        <p:blipFill>
          <a:blip r:embed="rId2"/>
          <a:srcRect/>
          <a:stretch/>
        </p:blipFill>
        <p:spPr>
          <a:xfrm>
            <a:off x="0" y="-88263"/>
            <a:ext cx="5654991" cy="7060566"/>
          </a:xfrm>
          <a:prstGeom prst="rect">
            <a:avLst/>
          </a:prstGeom>
        </p:spPr>
      </p:pic>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1"/>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tx2"/>
                </a:solidFill>
                <a:latin typeface="Montserrat" pitchFamily="2" charset="77"/>
              </a:defRPr>
            </a:lvl1pPr>
          </a:lstStyle>
          <a:p>
            <a:pPr lvl="0"/>
            <a:r>
              <a:rPr lang="fi-FI"/>
              <a:t>Muokkaa tekstin perustyylejä napsauttamalla</a:t>
            </a:r>
          </a:p>
        </p:txBody>
      </p:sp>
      <p:pic>
        <p:nvPicPr>
          <p:cNvPr id="5" name="Picture 4">
            <a:extLst>
              <a:ext uri="{FF2B5EF4-FFF2-40B4-BE49-F238E27FC236}">
                <a16:creationId xmlns:a16="http://schemas.microsoft.com/office/drawing/2014/main" id="{57330397-C53D-214E-87AA-27AF3D18F3F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31970" y="5337264"/>
            <a:ext cx="2299469" cy="1459776"/>
          </a:xfrm>
          <a:prstGeom prst="rect">
            <a:avLst/>
          </a:prstGeom>
        </p:spPr>
      </p:pic>
      <p:sp>
        <p:nvSpPr>
          <p:cNvPr id="11" name="Diagonal Stripe 11">
            <a:extLst>
              <a:ext uri="{FF2B5EF4-FFF2-40B4-BE49-F238E27FC236}">
                <a16:creationId xmlns:a16="http://schemas.microsoft.com/office/drawing/2014/main" id="{2B8D4B00-677F-D142-958B-54294E6C9665}"/>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2325379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uva + Teksti tummall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D6E69-18E8-4243-BE61-D9621DB086AA}"/>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A4FA559E-AE14-E34B-B17B-40AD0CE4538D}"/>
              </a:ext>
            </a:extLst>
          </p:cNvPr>
          <p:cNvPicPr>
            <a:picLocks noChangeAspect="1"/>
          </p:cNvPicPr>
          <p:nvPr userDrawn="1"/>
        </p:nvPicPr>
        <p:blipFill>
          <a:blip r:embed="rId3"/>
          <a:srcRect/>
          <a:stretch/>
        </p:blipFill>
        <p:spPr>
          <a:xfrm>
            <a:off x="0" y="-1357"/>
            <a:ext cx="5654991" cy="7060566"/>
          </a:xfrm>
          <a:prstGeom prst="rect">
            <a:avLst/>
          </a:prstGeom>
        </p:spPr>
      </p:pic>
      <p:sp>
        <p:nvSpPr>
          <p:cNvPr id="6" name="Slide Number Placeholder 5">
            <a:extLst>
              <a:ext uri="{FF2B5EF4-FFF2-40B4-BE49-F238E27FC236}">
                <a16:creationId xmlns:a16="http://schemas.microsoft.com/office/drawing/2014/main" id="{BF231A1D-235F-E04A-83FC-DD500830E3B8}"/>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6089654" y="1288226"/>
            <a:ext cx="5257802" cy="1024766"/>
          </a:xfrm>
          <a:prstGeom prst="rect">
            <a:avLst/>
          </a:prstGeom>
        </p:spPr>
        <p:txBody>
          <a:bodyPr>
            <a:normAutofit/>
          </a:bodyPr>
          <a:lstStyle>
            <a:lvl1pPr marL="0" algn="l">
              <a:lnSpc>
                <a:spcPct val="100000"/>
              </a:lnSpc>
              <a:buNone/>
              <a:defRPr b="1">
                <a:solidFill>
                  <a:schemeClr val="accent4"/>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6089654" y="2444722"/>
            <a:ext cx="5257802" cy="3125052"/>
          </a:xfrm>
          <a:prstGeom prst="rect">
            <a:avLst/>
          </a:prstGeom>
        </p:spPr>
        <p:txBody>
          <a:bodyPr>
            <a:normAutofit/>
          </a:bodyPr>
          <a:lstStyle>
            <a:lvl1pPr marL="0" algn="l">
              <a:lnSpc>
                <a:spcPct val="100000"/>
              </a:lnSpc>
              <a:buNone/>
              <a:defRPr sz="1400" b="0">
                <a:solidFill>
                  <a:schemeClr val="accent4"/>
                </a:solidFill>
                <a:latin typeface="Montserrat" pitchFamily="2" charset="77"/>
              </a:defRPr>
            </a:lvl1pPr>
          </a:lstStyle>
          <a:p>
            <a:pPr lvl="0"/>
            <a:r>
              <a:rPr lang="fi-FI"/>
              <a:t>Muokkaa tekstin perustyylejä napsauttamalla</a:t>
            </a:r>
          </a:p>
        </p:txBody>
      </p:sp>
      <p:pic>
        <p:nvPicPr>
          <p:cNvPr id="5" name="Picture 4">
            <a:extLst>
              <a:ext uri="{FF2B5EF4-FFF2-40B4-BE49-F238E27FC236}">
                <a16:creationId xmlns:a16="http://schemas.microsoft.com/office/drawing/2014/main" id="{57330397-C53D-214E-87AA-27AF3D18F3F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31970" y="5337264"/>
            <a:ext cx="2299469" cy="1459776"/>
          </a:xfrm>
          <a:prstGeom prst="rect">
            <a:avLst/>
          </a:prstGeom>
        </p:spPr>
      </p:pic>
      <p:sp>
        <p:nvSpPr>
          <p:cNvPr id="11" name="Diagonal Stripe 11">
            <a:extLst>
              <a:ext uri="{FF2B5EF4-FFF2-40B4-BE49-F238E27FC236}">
                <a16:creationId xmlns:a16="http://schemas.microsoft.com/office/drawing/2014/main" id="{EBCA678B-EC43-B940-A4BD-E3F400D600B2}"/>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1906558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so tekstikentt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838198" y="1009934"/>
            <a:ext cx="5257802" cy="1024766"/>
          </a:xfrm>
          <a:prstGeom prst="rect">
            <a:avLst/>
          </a:prstGeom>
        </p:spPr>
        <p:txBody>
          <a:bodyPr>
            <a:normAutofit/>
          </a:bodyPr>
          <a:lstStyle>
            <a:lvl1pPr marL="0">
              <a:lnSpc>
                <a:spcPct val="100000"/>
              </a:lnSpc>
              <a:buNone/>
              <a:defRPr b="1">
                <a:solidFill>
                  <a:schemeClr val="accent4"/>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8" y="2166430"/>
            <a:ext cx="8331108" cy="3125052"/>
          </a:xfrm>
          <a:prstGeom prst="rect">
            <a:avLst/>
          </a:prstGeom>
        </p:spPr>
        <p:txBody>
          <a:bodyPr>
            <a:normAutofit/>
          </a:bodyPr>
          <a:lstStyle>
            <a:lvl1pPr marL="0">
              <a:lnSpc>
                <a:spcPct val="100000"/>
              </a:lnSpc>
              <a:buNone/>
              <a:defRPr sz="1400" b="0">
                <a:solidFill>
                  <a:schemeClr val="bg1"/>
                </a:solidFill>
                <a:latin typeface="Montserrat" pitchFamily="2" charset="77"/>
              </a:defRPr>
            </a:lvl1pPr>
          </a:lstStyle>
          <a:p>
            <a:pPr lvl="0"/>
            <a:r>
              <a:rPr lang="fi-FI"/>
              <a:t>Muokkaa tekstin perustyylejä napsauttamalla</a:t>
            </a:r>
          </a:p>
        </p:txBody>
      </p:sp>
      <p:sp>
        <p:nvSpPr>
          <p:cNvPr id="11" name="Slide Number Placeholder 5">
            <a:extLst>
              <a:ext uri="{FF2B5EF4-FFF2-40B4-BE49-F238E27FC236}">
                <a16:creationId xmlns:a16="http://schemas.microsoft.com/office/drawing/2014/main" id="{621E5D50-C01F-294E-88FA-B83A30C32E38}"/>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12" name="Diagonal Stripe 11">
            <a:extLst>
              <a:ext uri="{FF2B5EF4-FFF2-40B4-BE49-F238E27FC236}">
                <a16:creationId xmlns:a16="http://schemas.microsoft.com/office/drawing/2014/main" id="{7382888A-735C-7440-AA5D-D3F94D53B4AF}"/>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pic>
        <p:nvPicPr>
          <p:cNvPr id="13" name="Picture 12" descr="Shape, arrow&#10;&#10;Description automatically generated">
            <a:extLst>
              <a:ext uri="{FF2B5EF4-FFF2-40B4-BE49-F238E27FC236}">
                <a16:creationId xmlns:a16="http://schemas.microsoft.com/office/drawing/2014/main" id="{CDB1629F-31AF-BF47-AA1B-16D6C5ABC4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5291" y="5569774"/>
            <a:ext cx="1787275" cy="979692"/>
          </a:xfrm>
          <a:prstGeom prst="rect">
            <a:avLst/>
          </a:prstGeom>
        </p:spPr>
      </p:pic>
      <p:pic>
        <p:nvPicPr>
          <p:cNvPr id="3" name="Picture 2">
            <a:extLst>
              <a:ext uri="{FF2B5EF4-FFF2-40B4-BE49-F238E27FC236}">
                <a16:creationId xmlns:a16="http://schemas.microsoft.com/office/drawing/2014/main" id="{4D6377D7-FE15-654C-9C67-0F02900A393F}"/>
              </a:ext>
            </a:extLst>
          </p:cNvPr>
          <p:cNvPicPr>
            <a:picLocks noChangeAspect="1"/>
          </p:cNvPicPr>
          <p:nvPr userDrawn="1"/>
        </p:nvPicPr>
        <p:blipFill>
          <a:blip r:embed="rId4"/>
          <a:srcRect/>
          <a:stretch/>
        </p:blipFill>
        <p:spPr>
          <a:xfrm>
            <a:off x="8463628" y="-1351721"/>
            <a:ext cx="6858000" cy="6858000"/>
          </a:xfrm>
          <a:prstGeom prst="rect">
            <a:avLst/>
          </a:prstGeom>
        </p:spPr>
      </p:pic>
    </p:spTree>
    <p:extLst>
      <p:ext uri="{BB962C8B-B14F-4D97-AF65-F5344CB8AC3E}">
        <p14:creationId xmlns:p14="http://schemas.microsoft.com/office/powerpoint/2010/main" val="279009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so tekstikenttä_vaalea">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838198" y="1009934"/>
            <a:ext cx="5257802" cy="1024766"/>
          </a:xfrm>
          <a:prstGeom prst="rect">
            <a:avLst/>
          </a:prstGeom>
        </p:spPr>
        <p:txBody>
          <a:bodyPr>
            <a:normAutofit/>
          </a:bodyPr>
          <a:lstStyle>
            <a:lvl1pPr marL="0">
              <a:lnSpc>
                <a:spcPct val="100000"/>
              </a:lnSpc>
              <a:buNone/>
              <a:defRPr b="1">
                <a:solidFill>
                  <a:schemeClr val="accent2"/>
                </a:solidFill>
                <a:latin typeface="Montserrat" pitchFamily="2" charset="77"/>
              </a:defRPr>
            </a:lvl1pPr>
          </a:lstStyle>
          <a:p>
            <a:pPr lvl="0"/>
            <a:r>
              <a:rPr lang="fi-FI"/>
              <a:t>Muokkaa tekstin perustyylejä napsauttamalla</a:t>
            </a:r>
          </a:p>
        </p:txBody>
      </p:sp>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8" y="2166430"/>
            <a:ext cx="8331108"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pic>
        <p:nvPicPr>
          <p:cNvPr id="3" name="Picture 2">
            <a:extLst>
              <a:ext uri="{FF2B5EF4-FFF2-40B4-BE49-F238E27FC236}">
                <a16:creationId xmlns:a16="http://schemas.microsoft.com/office/drawing/2014/main" id="{4D6377D7-FE15-654C-9C67-0F02900A393F}"/>
              </a:ext>
            </a:extLst>
          </p:cNvPr>
          <p:cNvPicPr>
            <a:picLocks noChangeAspect="1"/>
          </p:cNvPicPr>
          <p:nvPr userDrawn="1"/>
        </p:nvPicPr>
        <p:blipFill>
          <a:blip r:embed="rId2"/>
          <a:srcRect/>
          <a:stretch/>
        </p:blipFill>
        <p:spPr>
          <a:xfrm>
            <a:off x="8463628" y="-1351721"/>
            <a:ext cx="6858000" cy="6858000"/>
          </a:xfrm>
          <a:prstGeom prst="rect">
            <a:avLst/>
          </a:prstGeom>
        </p:spPr>
      </p:pic>
    </p:spTree>
    <p:extLst>
      <p:ext uri="{BB962C8B-B14F-4D97-AF65-F5344CB8AC3E}">
        <p14:creationId xmlns:p14="http://schemas.microsoft.com/office/powerpoint/2010/main" val="852370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tekstipalsta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7" y="2183473"/>
            <a:ext cx="5257803" cy="3125052"/>
          </a:xfrm>
          <a:prstGeom prst="rect">
            <a:avLst/>
          </a:prstGeom>
        </p:spPr>
        <p:txBody>
          <a:bodyPr>
            <a:normAutofit/>
          </a:bodyPr>
          <a:lstStyle>
            <a:lvl1pPr marL="0">
              <a:lnSpc>
                <a:spcPct val="100000"/>
              </a:lnSpc>
              <a:buNone/>
              <a:defRPr sz="1400" b="0">
                <a:solidFill>
                  <a:schemeClr val="bg1"/>
                </a:solidFill>
                <a:latin typeface="Montserrat" pitchFamily="2" charset="77"/>
              </a:defRPr>
            </a:lvl1pPr>
          </a:lstStyle>
          <a:p>
            <a:pPr lvl="0"/>
            <a:r>
              <a:rPr lang="fi-FI"/>
              <a:t>Muokkaa tekstin perustyylejä napsauttamalla</a:t>
            </a:r>
          </a:p>
        </p:txBody>
      </p:sp>
      <p:sp>
        <p:nvSpPr>
          <p:cNvPr id="8" name="Text Placeholder 9">
            <a:extLst>
              <a:ext uri="{FF2B5EF4-FFF2-40B4-BE49-F238E27FC236}">
                <a16:creationId xmlns:a16="http://schemas.microsoft.com/office/drawing/2014/main" id="{FCC38450-2BDE-454D-9F35-40FB2D3E05B0}"/>
              </a:ext>
            </a:extLst>
          </p:cNvPr>
          <p:cNvSpPr>
            <a:spLocks noGrp="1"/>
          </p:cNvSpPr>
          <p:nvPr>
            <p:ph type="body" sz="quarter" idx="15"/>
          </p:nvPr>
        </p:nvSpPr>
        <p:spPr>
          <a:xfrm>
            <a:off x="6326871" y="2183473"/>
            <a:ext cx="5257803" cy="3125052"/>
          </a:xfrm>
          <a:prstGeom prst="rect">
            <a:avLst/>
          </a:prstGeom>
        </p:spPr>
        <p:txBody>
          <a:bodyPr>
            <a:normAutofit/>
          </a:bodyPr>
          <a:lstStyle>
            <a:lvl1pPr marL="0">
              <a:lnSpc>
                <a:spcPct val="100000"/>
              </a:lnSpc>
              <a:buNone/>
              <a:defRPr sz="1400" b="0">
                <a:solidFill>
                  <a:schemeClr val="bg1"/>
                </a:solidFill>
                <a:latin typeface="Montserrat" pitchFamily="2" charset="77"/>
              </a:defRPr>
            </a:lvl1pPr>
          </a:lstStyle>
          <a:p>
            <a:pPr lvl="0"/>
            <a:r>
              <a:rPr lang="fi-FI"/>
              <a:t>Muokkaa tekstin perustyylejä napsauttamalla</a:t>
            </a:r>
          </a:p>
        </p:txBody>
      </p:sp>
      <p:sp>
        <p:nvSpPr>
          <p:cNvPr id="12" name="Slide Number Placeholder 5">
            <a:extLst>
              <a:ext uri="{FF2B5EF4-FFF2-40B4-BE49-F238E27FC236}">
                <a16:creationId xmlns:a16="http://schemas.microsoft.com/office/drawing/2014/main" id="{DAA64084-2C7B-1E43-BE0B-F6FC08DD7BC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pic>
        <p:nvPicPr>
          <p:cNvPr id="14" name="Picture 13">
            <a:extLst>
              <a:ext uri="{FF2B5EF4-FFF2-40B4-BE49-F238E27FC236}">
                <a16:creationId xmlns:a16="http://schemas.microsoft.com/office/drawing/2014/main" id="{0F0E481A-0867-B249-9D6B-A8F7C0C3284D}"/>
              </a:ext>
            </a:extLst>
          </p:cNvPr>
          <p:cNvPicPr>
            <a:picLocks noChangeAspect="1"/>
          </p:cNvPicPr>
          <p:nvPr userDrawn="1"/>
        </p:nvPicPr>
        <p:blipFill>
          <a:blip r:embed="rId3">
            <a:alphaModFix amt="50000"/>
          </a:blip>
          <a:srcRect/>
          <a:stretch/>
        </p:blipFill>
        <p:spPr>
          <a:xfrm>
            <a:off x="8763294" y="-1168469"/>
            <a:ext cx="4781660" cy="4781660"/>
          </a:xfrm>
          <a:prstGeom prst="rect">
            <a:avLst/>
          </a:prstGeom>
        </p:spPr>
      </p:pic>
      <p:pic>
        <p:nvPicPr>
          <p:cNvPr id="15" name="Picture 14">
            <a:extLst>
              <a:ext uri="{FF2B5EF4-FFF2-40B4-BE49-F238E27FC236}">
                <a16:creationId xmlns:a16="http://schemas.microsoft.com/office/drawing/2014/main" id="{F92BD229-F2C9-3C4A-971C-F7F369E71E6C}"/>
              </a:ext>
            </a:extLst>
          </p:cNvPr>
          <p:cNvPicPr>
            <a:picLocks noChangeAspect="1"/>
          </p:cNvPicPr>
          <p:nvPr userDrawn="1"/>
        </p:nvPicPr>
        <p:blipFill>
          <a:blip r:embed="rId3">
            <a:alphaModFix amt="50000"/>
          </a:blip>
          <a:srcRect/>
          <a:stretch/>
        </p:blipFill>
        <p:spPr>
          <a:xfrm>
            <a:off x="-1245674" y="3913817"/>
            <a:ext cx="4781660" cy="4781660"/>
          </a:xfrm>
          <a:prstGeom prst="rect">
            <a:avLst/>
          </a:prstGeom>
        </p:spPr>
      </p:pic>
      <p:sp>
        <p:nvSpPr>
          <p:cNvPr id="17" name="Text Placeholder 9">
            <a:extLst>
              <a:ext uri="{FF2B5EF4-FFF2-40B4-BE49-F238E27FC236}">
                <a16:creationId xmlns:a16="http://schemas.microsoft.com/office/drawing/2014/main" id="{9FC5176B-1C3B-1B44-B75D-E404E80A6C7B}"/>
              </a:ext>
            </a:extLst>
          </p:cNvPr>
          <p:cNvSpPr>
            <a:spLocks noGrp="1"/>
          </p:cNvSpPr>
          <p:nvPr>
            <p:ph type="body" sz="quarter" idx="16"/>
          </p:nvPr>
        </p:nvSpPr>
        <p:spPr>
          <a:xfrm>
            <a:off x="838198" y="1009934"/>
            <a:ext cx="5257802" cy="1024766"/>
          </a:xfrm>
          <a:prstGeom prst="rect">
            <a:avLst/>
          </a:prstGeom>
        </p:spPr>
        <p:txBody>
          <a:bodyPr>
            <a:normAutofit/>
          </a:bodyPr>
          <a:lstStyle>
            <a:lvl1pPr marL="0">
              <a:lnSpc>
                <a:spcPct val="100000"/>
              </a:lnSpc>
              <a:buNone/>
              <a:defRPr b="1">
                <a:solidFill>
                  <a:schemeClr val="accent4"/>
                </a:solidFill>
                <a:latin typeface="Montserrat" pitchFamily="2" charset="77"/>
              </a:defRPr>
            </a:lvl1pPr>
          </a:lstStyle>
          <a:p>
            <a:pPr lvl="0"/>
            <a:r>
              <a:rPr lang="fi-FI"/>
              <a:t>Muokkaa tekstin perustyylejä napsauttamalla</a:t>
            </a:r>
          </a:p>
        </p:txBody>
      </p:sp>
      <p:pic>
        <p:nvPicPr>
          <p:cNvPr id="18" name="Picture 17" descr="Shape, arrow&#10;&#10;Description automatically generated">
            <a:extLst>
              <a:ext uri="{FF2B5EF4-FFF2-40B4-BE49-F238E27FC236}">
                <a16:creationId xmlns:a16="http://schemas.microsoft.com/office/drawing/2014/main" id="{8BA14FE3-55A1-9640-B7AF-E032DB5CF77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5291" y="5569774"/>
            <a:ext cx="1787275" cy="979692"/>
          </a:xfrm>
          <a:prstGeom prst="rect">
            <a:avLst/>
          </a:prstGeom>
        </p:spPr>
      </p:pic>
      <p:sp>
        <p:nvSpPr>
          <p:cNvPr id="19" name="Diagonal Stripe 11">
            <a:extLst>
              <a:ext uri="{FF2B5EF4-FFF2-40B4-BE49-F238E27FC236}">
                <a16:creationId xmlns:a16="http://schemas.microsoft.com/office/drawing/2014/main" id="{97C7210B-F495-CD46-9780-4F994C1489EA}"/>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699049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tekstipalstaa_vaalea">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88778AF5-81E6-AC43-8170-176CF01F7D39}"/>
              </a:ext>
            </a:extLst>
          </p:cNvPr>
          <p:cNvSpPr>
            <a:spLocks noGrp="1"/>
          </p:cNvSpPr>
          <p:nvPr>
            <p:ph type="body" sz="quarter" idx="14"/>
          </p:nvPr>
        </p:nvSpPr>
        <p:spPr>
          <a:xfrm>
            <a:off x="838197" y="2183473"/>
            <a:ext cx="5257803"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sp>
        <p:nvSpPr>
          <p:cNvPr id="8" name="Text Placeholder 9">
            <a:extLst>
              <a:ext uri="{FF2B5EF4-FFF2-40B4-BE49-F238E27FC236}">
                <a16:creationId xmlns:a16="http://schemas.microsoft.com/office/drawing/2014/main" id="{FCC38450-2BDE-454D-9F35-40FB2D3E05B0}"/>
              </a:ext>
            </a:extLst>
          </p:cNvPr>
          <p:cNvSpPr>
            <a:spLocks noGrp="1"/>
          </p:cNvSpPr>
          <p:nvPr>
            <p:ph type="body" sz="quarter" idx="15"/>
          </p:nvPr>
        </p:nvSpPr>
        <p:spPr>
          <a:xfrm>
            <a:off x="6326871" y="2183473"/>
            <a:ext cx="5257803" cy="3125052"/>
          </a:xfrm>
          <a:prstGeom prst="rect">
            <a:avLst/>
          </a:prstGeom>
        </p:spPr>
        <p:txBody>
          <a:bodyPr>
            <a:normAutofit/>
          </a:bodyPr>
          <a:lstStyle>
            <a:lvl1pPr marL="0">
              <a:lnSpc>
                <a:spcPct val="100000"/>
              </a:lnSpc>
              <a:buNone/>
              <a:defRPr sz="1400" b="0">
                <a:solidFill>
                  <a:schemeClr val="tx2"/>
                </a:solidFill>
                <a:latin typeface="Montserrat" pitchFamily="2" charset="77"/>
              </a:defRPr>
            </a:lvl1pPr>
          </a:lstStyle>
          <a:p>
            <a:pPr lvl="0"/>
            <a:r>
              <a:rPr lang="fi-FI"/>
              <a:t>Muokkaa tekstin perustyylejä napsauttamalla</a:t>
            </a:r>
          </a:p>
        </p:txBody>
      </p:sp>
      <p:pic>
        <p:nvPicPr>
          <p:cNvPr id="14" name="Picture 13">
            <a:extLst>
              <a:ext uri="{FF2B5EF4-FFF2-40B4-BE49-F238E27FC236}">
                <a16:creationId xmlns:a16="http://schemas.microsoft.com/office/drawing/2014/main" id="{0F0E481A-0867-B249-9D6B-A8F7C0C3284D}"/>
              </a:ext>
            </a:extLst>
          </p:cNvPr>
          <p:cNvPicPr>
            <a:picLocks noChangeAspect="1"/>
          </p:cNvPicPr>
          <p:nvPr userDrawn="1"/>
        </p:nvPicPr>
        <p:blipFill>
          <a:blip r:embed="rId2">
            <a:alphaModFix amt="50000"/>
          </a:blip>
          <a:srcRect/>
          <a:stretch/>
        </p:blipFill>
        <p:spPr>
          <a:xfrm>
            <a:off x="9385482" y="-1654727"/>
            <a:ext cx="4781660" cy="4781660"/>
          </a:xfrm>
          <a:prstGeom prst="rect">
            <a:avLst/>
          </a:prstGeom>
        </p:spPr>
      </p:pic>
      <p:pic>
        <p:nvPicPr>
          <p:cNvPr id="15" name="Picture 14">
            <a:extLst>
              <a:ext uri="{FF2B5EF4-FFF2-40B4-BE49-F238E27FC236}">
                <a16:creationId xmlns:a16="http://schemas.microsoft.com/office/drawing/2014/main" id="{F92BD229-F2C9-3C4A-971C-F7F369E71E6C}"/>
              </a:ext>
            </a:extLst>
          </p:cNvPr>
          <p:cNvPicPr>
            <a:picLocks noChangeAspect="1"/>
          </p:cNvPicPr>
          <p:nvPr userDrawn="1"/>
        </p:nvPicPr>
        <p:blipFill>
          <a:blip r:embed="rId2">
            <a:alphaModFix amt="50000"/>
          </a:blip>
          <a:srcRect/>
          <a:stretch/>
        </p:blipFill>
        <p:spPr>
          <a:xfrm>
            <a:off x="-2242975" y="3912396"/>
            <a:ext cx="4781660" cy="4781660"/>
          </a:xfrm>
          <a:prstGeom prst="rect">
            <a:avLst/>
          </a:prstGeom>
        </p:spPr>
      </p:pic>
      <p:sp>
        <p:nvSpPr>
          <p:cNvPr id="17" name="Text Placeholder 9">
            <a:extLst>
              <a:ext uri="{FF2B5EF4-FFF2-40B4-BE49-F238E27FC236}">
                <a16:creationId xmlns:a16="http://schemas.microsoft.com/office/drawing/2014/main" id="{9FC5176B-1C3B-1B44-B75D-E404E80A6C7B}"/>
              </a:ext>
            </a:extLst>
          </p:cNvPr>
          <p:cNvSpPr>
            <a:spLocks noGrp="1"/>
          </p:cNvSpPr>
          <p:nvPr>
            <p:ph type="body" sz="quarter" idx="16"/>
          </p:nvPr>
        </p:nvSpPr>
        <p:spPr>
          <a:xfrm>
            <a:off x="838198" y="1009934"/>
            <a:ext cx="5257802" cy="1024766"/>
          </a:xfrm>
          <a:prstGeom prst="rect">
            <a:avLst/>
          </a:prstGeom>
        </p:spPr>
        <p:txBody>
          <a:bodyPr>
            <a:normAutofit/>
          </a:bodyPr>
          <a:lstStyle>
            <a:lvl1pPr marL="0">
              <a:lnSpc>
                <a:spcPct val="100000"/>
              </a:lnSpc>
              <a:buNone/>
              <a:defRPr b="1">
                <a:solidFill>
                  <a:schemeClr val="accent2"/>
                </a:solidFill>
                <a:latin typeface="Montserrat" pitchFamily="2" charset="77"/>
              </a:defRPr>
            </a:lvl1pPr>
          </a:lstStyle>
          <a:p>
            <a:pPr lvl="0"/>
            <a:r>
              <a:rPr lang="fi-FI"/>
              <a:t>Muokkaa tekstin perustyylejä napsauttamalla</a:t>
            </a:r>
          </a:p>
        </p:txBody>
      </p:sp>
      <p:pic>
        <p:nvPicPr>
          <p:cNvPr id="11" name="Picture 10">
            <a:extLst>
              <a:ext uri="{FF2B5EF4-FFF2-40B4-BE49-F238E27FC236}">
                <a16:creationId xmlns:a16="http://schemas.microsoft.com/office/drawing/2014/main" id="{72DB4982-065F-754F-83D9-93D59A2562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813284" y="5351156"/>
            <a:ext cx="2373611" cy="1506844"/>
          </a:xfrm>
          <a:prstGeom prst="rect">
            <a:avLst/>
          </a:prstGeom>
        </p:spPr>
      </p:pic>
    </p:spTree>
    <p:extLst>
      <p:ext uri="{BB962C8B-B14F-4D97-AF65-F5344CB8AC3E}">
        <p14:creationId xmlns:p14="http://schemas.microsoft.com/office/powerpoint/2010/main" val="1459617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uluko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picture containing text, outdoor object&#10;&#10;Description automatically generated">
            <a:extLst>
              <a:ext uri="{FF2B5EF4-FFF2-40B4-BE49-F238E27FC236}">
                <a16:creationId xmlns:a16="http://schemas.microsoft.com/office/drawing/2014/main" id="{24681D1F-F70E-0944-9AF1-110F58297D0B}"/>
              </a:ext>
            </a:extLst>
          </p:cNvPr>
          <p:cNvPicPr>
            <a:picLocks noChangeAspect="1"/>
          </p:cNvPicPr>
          <p:nvPr userDrawn="1"/>
        </p:nvPicPr>
        <p:blipFill>
          <a:blip r:embed="rId3">
            <a:alphaModFix amt="13000"/>
          </a:blip>
          <a:stretch>
            <a:fillRect/>
          </a:stretch>
        </p:blipFill>
        <p:spPr>
          <a:xfrm>
            <a:off x="5313170" y="-380864"/>
            <a:ext cx="8174761" cy="10473645"/>
          </a:xfrm>
          <a:prstGeom prst="rect">
            <a:avLst/>
          </a:prstGeom>
        </p:spPr>
      </p:pic>
      <p:sp>
        <p:nvSpPr>
          <p:cNvPr id="12" name="Slide Number Placeholder 5">
            <a:extLst>
              <a:ext uri="{FF2B5EF4-FFF2-40B4-BE49-F238E27FC236}">
                <a16:creationId xmlns:a16="http://schemas.microsoft.com/office/drawing/2014/main" id="{DAA64084-2C7B-1E43-BE0B-F6FC08DD7BC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19" name="Diagonal Stripe 11">
            <a:extLst>
              <a:ext uri="{FF2B5EF4-FFF2-40B4-BE49-F238E27FC236}">
                <a16:creationId xmlns:a16="http://schemas.microsoft.com/office/drawing/2014/main" id="{97C7210B-F495-CD46-9780-4F994C1489EA}"/>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pic>
        <p:nvPicPr>
          <p:cNvPr id="14" name="Picture 13">
            <a:extLst>
              <a:ext uri="{FF2B5EF4-FFF2-40B4-BE49-F238E27FC236}">
                <a16:creationId xmlns:a16="http://schemas.microsoft.com/office/drawing/2014/main" id="{0F0E481A-0867-B249-9D6B-A8F7C0C3284D}"/>
              </a:ext>
            </a:extLst>
          </p:cNvPr>
          <p:cNvPicPr>
            <a:picLocks noChangeAspect="1"/>
          </p:cNvPicPr>
          <p:nvPr userDrawn="1"/>
        </p:nvPicPr>
        <p:blipFill>
          <a:blip r:embed="rId4">
            <a:alphaModFix amt="70000"/>
          </a:blip>
          <a:srcRect/>
          <a:stretch/>
        </p:blipFill>
        <p:spPr>
          <a:xfrm>
            <a:off x="8877595" y="-1380744"/>
            <a:ext cx="4781660" cy="4781660"/>
          </a:xfrm>
          <a:prstGeom prst="rect">
            <a:avLst/>
          </a:prstGeom>
        </p:spPr>
      </p:pic>
      <p:sp>
        <p:nvSpPr>
          <p:cNvPr id="13" name="Picture Placeholder 8">
            <a:extLst>
              <a:ext uri="{FF2B5EF4-FFF2-40B4-BE49-F238E27FC236}">
                <a16:creationId xmlns:a16="http://schemas.microsoft.com/office/drawing/2014/main" id="{134F1A92-9EE9-E44E-AF64-854BCB3DFDC8}"/>
              </a:ext>
            </a:extLst>
          </p:cNvPr>
          <p:cNvSpPr>
            <a:spLocks noGrp="1"/>
          </p:cNvSpPr>
          <p:nvPr>
            <p:ph type="pic" sz="quarter" idx="17"/>
          </p:nvPr>
        </p:nvSpPr>
        <p:spPr>
          <a:xfrm>
            <a:off x="823749" y="825213"/>
            <a:ext cx="2518524" cy="1024766"/>
          </a:xfrm>
          <a:prstGeom prst="rect">
            <a:avLst/>
          </a:prstGeom>
        </p:spPr>
        <p:txBody>
          <a:bodyPr>
            <a:normAutofit/>
          </a:bodyPr>
          <a:lstStyle>
            <a:lvl1pPr>
              <a:buNone/>
              <a:defRPr sz="1400">
                <a:solidFill>
                  <a:schemeClr val="bg1"/>
                </a:solidFill>
                <a:latin typeface="Montserrat" pitchFamily="2" charset="77"/>
              </a:defRPr>
            </a:lvl1pPr>
          </a:lstStyle>
          <a:p>
            <a:r>
              <a:rPr lang="fi-FI"/>
              <a:t>Lisää kuva napsauttamalla kuvaketta</a:t>
            </a:r>
            <a:endParaRPr lang="en-FI"/>
          </a:p>
        </p:txBody>
      </p:sp>
      <p:sp>
        <p:nvSpPr>
          <p:cNvPr id="16" name="Picture Placeholder 8">
            <a:extLst>
              <a:ext uri="{FF2B5EF4-FFF2-40B4-BE49-F238E27FC236}">
                <a16:creationId xmlns:a16="http://schemas.microsoft.com/office/drawing/2014/main" id="{CE3CF409-521E-B54B-896A-16F438EB34A0}"/>
              </a:ext>
            </a:extLst>
          </p:cNvPr>
          <p:cNvSpPr>
            <a:spLocks noGrp="1"/>
          </p:cNvSpPr>
          <p:nvPr>
            <p:ph type="pic" sz="quarter" idx="18"/>
          </p:nvPr>
        </p:nvSpPr>
        <p:spPr>
          <a:xfrm>
            <a:off x="823749" y="2442603"/>
            <a:ext cx="2518524" cy="1024766"/>
          </a:xfrm>
          <a:prstGeom prst="rect">
            <a:avLst/>
          </a:prstGeom>
        </p:spPr>
        <p:txBody>
          <a:bodyPr>
            <a:normAutofit/>
          </a:bodyPr>
          <a:lstStyle>
            <a:lvl1pPr>
              <a:buNone/>
              <a:defRPr sz="1400">
                <a:solidFill>
                  <a:schemeClr val="bg1"/>
                </a:solidFill>
                <a:latin typeface="Montserrat" pitchFamily="2" charset="77"/>
              </a:defRPr>
            </a:lvl1pPr>
          </a:lstStyle>
          <a:p>
            <a:r>
              <a:rPr lang="fi-FI"/>
              <a:t>Lisää kuva napsauttamalla kuvaketta</a:t>
            </a:r>
            <a:endParaRPr lang="en-FI"/>
          </a:p>
        </p:txBody>
      </p:sp>
      <p:sp>
        <p:nvSpPr>
          <p:cNvPr id="20" name="Picture Placeholder 8">
            <a:extLst>
              <a:ext uri="{FF2B5EF4-FFF2-40B4-BE49-F238E27FC236}">
                <a16:creationId xmlns:a16="http://schemas.microsoft.com/office/drawing/2014/main" id="{0D445D9B-C151-1046-AE92-03ECF6A87E26}"/>
              </a:ext>
            </a:extLst>
          </p:cNvPr>
          <p:cNvSpPr>
            <a:spLocks noGrp="1"/>
          </p:cNvSpPr>
          <p:nvPr>
            <p:ph type="pic" sz="quarter" idx="19"/>
          </p:nvPr>
        </p:nvSpPr>
        <p:spPr>
          <a:xfrm>
            <a:off x="823749" y="4059993"/>
            <a:ext cx="2518524" cy="1024766"/>
          </a:xfrm>
          <a:prstGeom prst="rect">
            <a:avLst/>
          </a:prstGeom>
        </p:spPr>
        <p:txBody>
          <a:bodyPr>
            <a:normAutofit/>
          </a:bodyPr>
          <a:lstStyle>
            <a:lvl1pPr>
              <a:buNone/>
              <a:defRPr sz="1400">
                <a:solidFill>
                  <a:schemeClr val="bg1"/>
                </a:solidFill>
                <a:latin typeface="Montserrat" pitchFamily="2" charset="77"/>
              </a:defRPr>
            </a:lvl1pPr>
          </a:lstStyle>
          <a:p>
            <a:r>
              <a:rPr lang="fi-FI"/>
              <a:t>Lisää kuva napsauttamalla kuvaketta</a:t>
            </a:r>
            <a:endParaRPr lang="en-FI"/>
          </a:p>
        </p:txBody>
      </p:sp>
    </p:spTree>
    <p:extLst>
      <p:ext uri="{BB962C8B-B14F-4D97-AF65-F5344CB8AC3E}">
        <p14:creationId xmlns:p14="http://schemas.microsoft.com/office/powerpoint/2010/main" val="1468317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so väliotsikk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DFF1EC35-017E-EC4E-AC82-3B1CE83DEF10}"/>
              </a:ext>
            </a:extLst>
          </p:cNvPr>
          <p:cNvSpPr>
            <a:spLocks noGrp="1"/>
          </p:cNvSpPr>
          <p:nvPr>
            <p:ph type="body" sz="quarter" idx="13"/>
          </p:nvPr>
        </p:nvSpPr>
        <p:spPr>
          <a:xfrm>
            <a:off x="2815936" y="2285753"/>
            <a:ext cx="6560129" cy="2024990"/>
          </a:xfrm>
          <a:prstGeom prst="rect">
            <a:avLst/>
          </a:prstGeom>
        </p:spPr>
        <p:txBody>
          <a:bodyPr>
            <a:normAutofit/>
          </a:bodyPr>
          <a:lstStyle>
            <a:lvl1pPr marL="0" algn="ctr">
              <a:lnSpc>
                <a:spcPct val="100000"/>
              </a:lnSpc>
              <a:buNone/>
              <a:defRPr sz="4000" b="1">
                <a:solidFill>
                  <a:schemeClr val="accent4"/>
                </a:solidFill>
                <a:latin typeface="Montserrat" pitchFamily="2" charset="77"/>
              </a:defRPr>
            </a:lvl1pPr>
          </a:lstStyle>
          <a:p>
            <a:pPr lvl="0"/>
            <a:r>
              <a:rPr lang="fi-FI"/>
              <a:t>Muokkaa tekstin perustyylejä napsauttamalla</a:t>
            </a:r>
          </a:p>
        </p:txBody>
      </p:sp>
      <p:pic>
        <p:nvPicPr>
          <p:cNvPr id="11" name="Picture 10" descr="Shape, arrow&#10;&#10;Description automatically generated">
            <a:extLst>
              <a:ext uri="{FF2B5EF4-FFF2-40B4-BE49-F238E27FC236}">
                <a16:creationId xmlns:a16="http://schemas.microsoft.com/office/drawing/2014/main" id="{454C7F94-64B0-FE47-8BF3-3C97A7E5F9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02363" y="5092695"/>
            <a:ext cx="1787275" cy="979692"/>
          </a:xfrm>
          <a:prstGeom prst="rect">
            <a:avLst/>
          </a:prstGeom>
        </p:spPr>
      </p:pic>
    </p:spTree>
    <p:extLst>
      <p:ext uri="{BB962C8B-B14F-4D97-AF65-F5344CB8AC3E}">
        <p14:creationId xmlns:p14="http://schemas.microsoft.com/office/powerpoint/2010/main" val="3848275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yhjä siv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59109D4-31CB-F044-8797-5C9828E32B3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9" name="Diagonal Stripe 11">
            <a:extLst>
              <a:ext uri="{FF2B5EF4-FFF2-40B4-BE49-F238E27FC236}">
                <a16:creationId xmlns:a16="http://schemas.microsoft.com/office/drawing/2014/main" id="{9F0D06FE-6E68-FF48-945D-E43BB5242B29}"/>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3007563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4267979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so kuva + elementi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A3334C1A-6650-6B49-929E-CCF18D6DAB64}"/>
              </a:ext>
            </a:extLst>
          </p:cNvPr>
          <p:cNvSpPr>
            <a:spLocks noGrp="1"/>
          </p:cNvSpPr>
          <p:nvPr>
            <p:ph type="pic" sz="quarter" idx="16"/>
          </p:nvPr>
        </p:nvSpPr>
        <p:spPr>
          <a:xfrm>
            <a:off x="494312" y="466546"/>
            <a:ext cx="11203377" cy="5924909"/>
          </a:xfrm>
          <a:prstGeom prst="rect">
            <a:avLst/>
          </a:prstGeom>
        </p:spPr>
        <p:txBody>
          <a:bodyPr/>
          <a:lstStyle>
            <a:lvl1pPr>
              <a:buNone/>
              <a:defRPr>
                <a:solidFill>
                  <a:schemeClr val="bg1"/>
                </a:solidFill>
              </a:defRPr>
            </a:lvl1pPr>
          </a:lstStyle>
          <a:p>
            <a:r>
              <a:rPr lang="fi-FI"/>
              <a:t>Lisää kuva napsauttamalla kuvaketta</a:t>
            </a:r>
            <a:endParaRPr lang="en-FI"/>
          </a:p>
        </p:txBody>
      </p:sp>
      <p:pic>
        <p:nvPicPr>
          <p:cNvPr id="10" name="Picture 9" descr="Diagram, engineering drawing&#10;&#10;Description automatically generated">
            <a:extLst>
              <a:ext uri="{FF2B5EF4-FFF2-40B4-BE49-F238E27FC236}">
                <a16:creationId xmlns:a16="http://schemas.microsoft.com/office/drawing/2014/main" id="{92E8BF1D-30A7-2046-AE42-7199CB6B7AC5}"/>
              </a:ext>
            </a:extLst>
          </p:cNvPr>
          <p:cNvPicPr>
            <a:picLocks noChangeAspect="1"/>
          </p:cNvPicPr>
          <p:nvPr userDrawn="1"/>
        </p:nvPicPr>
        <p:blipFill>
          <a:blip r:embed="rId3"/>
          <a:stretch>
            <a:fillRect/>
          </a:stretch>
        </p:blipFill>
        <p:spPr>
          <a:xfrm>
            <a:off x="8003418" y="-1159074"/>
            <a:ext cx="6858000" cy="6858000"/>
          </a:xfrm>
          <a:prstGeom prst="rect">
            <a:avLst/>
          </a:prstGeom>
        </p:spPr>
      </p:pic>
    </p:spTree>
    <p:extLst>
      <p:ext uri="{BB962C8B-B14F-4D97-AF65-F5344CB8AC3E}">
        <p14:creationId xmlns:p14="http://schemas.microsoft.com/office/powerpoint/2010/main" val="1087994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isoa kuva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1377C-3CB2-4142-B90B-0972A4962C15}"/>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59109D4-31CB-F044-8797-5C9828E32B30}"/>
              </a:ext>
            </a:extLst>
          </p:cNvPr>
          <p:cNvSpPr>
            <a:spLocks noGrp="1"/>
          </p:cNvSpPr>
          <p:nvPr>
            <p:ph type="sldNum" sz="quarter" idx="12"/>
          </p:nvPr>
        </p:nvSpPr>
        <p:spPr>
          <a:xfrm>
            <a:off x="9169306" y="6184341"/>
            <a:ext cx="2743200" cy="365125"/>
          </a:xfrm>
        </p:spPr>
        <p:txBody>
          <a:bodyPr/>
          <a:lstStyle>
            <a:lvl1pPr>
              <a:defRPr b="1">
                <a:solidFill>
                  <a:schemeClr val="accent4"/>
                </a:solidFill>
                <a:latin typeface="Montserrat" pitchFamily="2" charset="77"/>
              </a:defRPr>
            </a:lvl1pPr>
          </a:lstStyle>
          <a:p>
            <a:fld id="{4E44F02D-9175-0C4E-BE88-BAC3C1F99C26}" type="slidenum">
              <a:rPr lang="en-FI" smtClean="0"/>
              <a:pPr/>
              <a:t>‹#›</a:t>
            </a:fld>
            <a:endParaRPr lang="en-FI"/>
          </a:p>
        </p:txBody>
      </p:sp>
      <p:sp>
        <p:nvSpPr>
          <p:cNvPr id="9" name="Picture Placeholder 8">
            <a:extLst>
              <a:ext uri="{FF2B5EF4-FFF2-40B4-BE49-F238E27FC236}">
                <a16:creationId xmlns:a16="http://schemas.microsoft.com/office/drawing/2014/main" id="{A3334C1A-6650-6B49-929E-CCF18D6DAB64}"/>
              </a:ext>
            </a:extLst>
          </p:cNvPr>
          <p:cNvSpPr>
            <a:spLocks noGrp="1"/>
          </p:cNvSpPr>
          <p:nvPr>
            <p:ph type="pic" sz="quarter" idx="16"/>
          </p:nvPr>
        </p:nvSpPr>
        <p:spPr>
          <a:xfrm>
            <a:off x="424352" y="412688"/>
            <a:ext cx="5573489" cy="5512096"/>
          </a:xfrm>
          <a:prstGeom prst="rect">
            <a:avLst/>
          </a:prstGeom>
        </p:spPr>
        <p:txBody>
          <a:bodyPr/>
          <a:lstStyle>
            <a:lvl1pPr>
              <a:buNone/>
              <a:defRPr>
                <a:solidFill>
                  <a:schemeClr val="bg1"/>
                </a:solidFill>
              </a:defRPr>
            </a:lvl1pPr>
          </a:lstStyle>
          <a:p>
            <a:r>
              <a:rPr lang="fi-FI"/>
              <a:t>Lisää kuva napsauttamalla kuvaketta</a:t>
            </a:r>
            <a:endParaRPr lang="en-FI"/>
          </a:p>
        </p:txBody>
      </p:sp>
      <p:pic>
        <p:nvPicPr>
          <p:cNvPr id="10" name="Picture 9" descr="Diagram, engineering drawing&#10;&#10;Description automatically generated">
            <a:extLst>
              <a:ext uri="{FF2B5EF4-FFF2-40B4-BE49-F238E27FC236}">
                <a16:creationId xmlns:a16="http://schemas.microsoft.com/office/drawing/2014/main" id="{92E8BF1D-30A7-2046-AE42-7199CB6B7AC5}"/>
              </a:ext>
            </a:extLst>
          </p:cNvPr>
          <p:cNvPicPr>
            <a:picLocks noChangeAspect="1"/>
          </p:cNvPicPr>
          <p:nvPr userDrawn="1"/>
        </p:nvPicPr>
        <p:blipFill>
          <a:blip r:embed="rId3"/>
          <a:stretch>
            <a:fillRect/>
          </a:stretch>
        </p:blipFill>
        <p:spPr>
          <a:xfrm>
            <a:off x="7507078" y="-1068761"/>
            <a:ext cx="6858000" cy="6858000"/>
          </a:xfrm>
          <a:prstGeom prst="rect">
            <a:avLst/>
          </a:prstGeom>
        </p:spPr>
      </p:pic>
      <p:sp>
        <p:nvSpPr>
          <p:cNvPr id="12" name="Picture Placeholder 8">
            <a:extLst>
              <a:ext uri="{FF2B5EF4-FFF2-40B4-BE49-F238E27FC236}">
                <a16:creationId xmlns:a16="http://schemas.microsoft.com/office/drawing/2014/main" id="{99967DE1-3865-9F42-81EF-4404C6C13B17}"/>
              </a:ext>
            </a:extLst>
          </p:cNvPr>
          <p:cNvSpPr>
            <a:spLocks noGrp="1"/>
          </p:cNvSpPr>
          <p:nvPr>
            <p:ph type="pic" sz="quarter" idx="17"/>
          </p:nvPr>
        </p:nvSpPr>
        <p:spPr>
          <a:xfrm>
            <a:off x="6194161" y="412688"/>
            <a:ext cx="5573489" cy="5512096"/>
          </a:xfrm>
          <a:prstGeom prst="rect">
            <a:avLst/>
          </a:prstGeom>
        </p:spPr>
        <p:txBody>
          <a:bodyPr/>
          <a:lstStyle>
            <a:lvl1pPr>
              <a:buNone/>
              <a:defRPr>
                <a:solidFill>
                  <a:schemeClr val="bg1"/>
                </a:solidFill>
              </a:defRPr>
            </a:lvl1pPr>
          </a:lstStyle>
          <a:p>
            <a:r>
              <a:rPr lang="fi-FI"/>
              <a:t>Lisää kuva napsauttamalla kuvaketta</a:t>
            </a:r>
            <a:endParaRPr lang="en-FI"/>
          </a:p>
        </p:txBody>
      </p:sp>
      <p:sp>
        <p:nvSpPr>
          <p:cNvPr id="13" name="Diagonal Stripe 11">
            <a:extLst>
              <a:ext uri="{FF2B5EF4-FFF2-40B4-BE49-F238E27FC236}">
                <a16:creationId xmlns:a16="http://schemas.microsoft.com/office/drawing/2014/main" id="{2E236B79-CDCA-2643-B6E6-458F9B2CE588}"/>
              </a:ext>
            </a:extLst>
          </p:cNvPr>
          <p:cNvSpPr/>
          <p:nvPr userDrawn="1"/>
        </p:nvSpPr>
        <p:spPr>
          <a:xfrm rot="2700000">
            <a:off x="11368273" y="5938815"/>
            <a:ext cx="825191" cy="970817"/>
          </a:xfrm>
          <a:custGeom>
            <a:avLst/>
            <a:gdLst>
              <a:gd name="connsiteX0" fmla="*/ 0 w 1098968"/>
              <a:gd name="connsiteY0" fmla="*/ 549484 h 1098968"/>
              <a:gd name="connsiteX1" fmla="*/ 549484 w 1098968"/>
              <a:gd name="connsiteY1" fmla="*/ 0 h 1098968"/>
              <a:gd name="connsiteX2" fmla="*/ 1098968 w 1098968"/>
              <a:gd name="connsiteY2" fmla="*/ 0 h 1098968"/>
              <a:gd name="connsiteX3" fmla="*/ 0 w 1098968"/>
              <a:gd name="connsiteY3" fmla="*/ 1098968 h 1098968"/>
              <a:gd name="connsiteX4" fmla="*/ 0 w 1098968"/>
              <a:gd name="connsiteY4" fmla="*/ 549484 h 1098968"/>
              <a:gd name="connsiteX0" fmla="*/ 0 w 1098968"/>
              <a:gd name="connsiteY0" fmla="*/ 549484 h 970817"/>
              <a:gd name="connsiteX1" fmla="*/ 549484 w 1098968"/>
              <a:gd name="connsiteY1" fmla="*/ 0 h 970817"/>
              <a:gd name="connsiteX2" fmla="*/ 1098968 w 1098968"/>
              <a:gd name="connsiteY2" fmla="*/ 0 h 970817"/>
              <a:gd name="connsiteX3" fmla="*/ 128151 w 1098968"/>
              <a:gd name="connsiteY3" fmla="*/ 970817 h 970817"/>
              <a:gd name="connsiteX4" fmla="*/ 0 w 1098968"/>
              <a:gd name="connsiteY4" fmla="*/ 549484 h 970817"/>
              <a:gd name="connsiteX0" fmla="*/ 0 w 825191"/>
              <a:gd name="connsiteY0" fmla="*/ 549484 h 970817"/>
              <a:gd name="connsiteX1" fmla="*/ 549484 w 825191"/>
              <a:gd name="connsiteY1" fmla="*/ 0 h 970817"/>
              <a:gd name="connsiteX2" fmla="*/ 825191 w 825191"/>
              <a:gd name="connsiteY2" fmla="*/ 273777 h 970817"/>
              <a:gd name="connsiteX3" fmla="*/ 128151 w 825191"/>
              <a:gd name="connsiteY3" fmla="*/ 970817 h 970817"/>
              <a:gd name="connsiteX4" fmla="*/ 0 w 825191"/>
              <a:gd name="connsiteY4" fmla="*/ 549484 h 9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191" h="970817">
                <a:moveTo>
                  <a:pt x="0" y="549484"/>
                </a:moveTo>
                <a:lnTo>
                  <a:pt x="549484" y="0"/>
                </a:lnTo>
                <a:lnTo>
                  <a:pt x="825191" y="273777"/>
                </a:lnTo>
                <a:lnTo>
                  <a:pt x="128151" y="970817"/>
                </a:lnTo>
                <a:lnTo>
                  <a:pt x="0" y="5494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672979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so_log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7545BC-4D4F-1D4F-BAAB-58C79CF29803}"/>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095E7558-E70A-DF43-8A28-5D2B63DB3A6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0824" y="1800546"/>
            <a:ext cx="5130353" cy="3256909"/>
          </a:xfrm>
          <a:prstGeom prst="rect">
            <a:avLst/>
          </a:prstGeom>
        </p:spPr>
      </p:pic>
    </p:spTree>
    <p:extLst>
      <p:ext uri="{BB962C8B-B14F-4D97-AF65-F5344CB8AC3E}">
        <p14:creationId xmlns:p14="http://schemas.microsoft.com/office/powerpoint/2010/main" val="1117330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CD2CCA-5918-DE4A-9BD6-4182C18BD0BC}"/>
              </a:ext>
            </a:extLst>
          </p:cNvPr>
          <p:cNvSpPr>
            <a:spLocks noGrp="1"/>
          </p:cNvSpPr>
          <p:nvPr>
            <p:ph type="title"/>
          </p:nvPr>
        </p:nvSpPr>
        <p:spPr/>
        <p:txBody>
          <a:bodyPr/>
          <a:lstStyle>
            <a:lvl1pPr>
              <a:defRPr b="1" i="0">
                <a:latin typeface="Montserrat" pitchFamily="2" charset="77"/>
              </a:defRPr>
            </a:lvl1pPr>
          </a:lstStyle>
          <a:p>
            <a:r>
              <a:rPr lang="fi-FI"/>
              <a:t>Muokkaa ots. perustyyl. napsautt.</a:t>
            </a:r>
          </a:p>
        </p:txBody>
      </p:sp>
      <p:sp>
        <p:nvSpPr>
          <p:cNvPr id="3" name="Sisällön paikkamerkki 2">
            <a:extLst>
              <a:ext uri="{FF2B5EF4-FFF2-40B4-BE49-F238E27FC236}">
                <a16:creationId xmlns:a16="http://schemas.microsoft.com/office/drawing/2014/main" id="{F58419D3-64CE-B44C-928D-D8F66FC2348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130294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E1FFAA-969D-FE4F-89EF-82341590A1A5}"/>
              </a:ext>
            </a:extLst>
          </p:cNvPr>
          <p:cNvSpPr>
            <a:spLocks noGrp="1"/>
          </p:cNvSpPr>
          <p:nvPr>
            <p:ph type="title" hasCustomPrompt="1"/>
          </p:nvPr>
        </p:nvSpPr>
        <p:spPr>
          <a:xfrm>
            <a:off x="838200" y="2793761"/>
            <a:ext cx="10515600" cy="752075"/>
          </a:xfrm>
        </p:spPr>
        <p:txBody>
          <a:bodyPr/>
          <a:lstStyle/>
          <a:p>
            <a:r>
              <a:rPr lang="fi-FI"/>
              <a:t>Väliotsikko</a:t>
            </a:r>
          </a:p>
        </p:txBody>
      </p:sp>
      <p:sp>
        <p:nvSpPr>
          <p:cNvPr id="3" name="Otsikko 1">
            <a:extLst>
              <a:ext uri="{FF2B5EF4-FFF2-40B4-BE49-F238E27FC236}">
                <a16:creationId xmlns:a16="http://schemas.microsoft.com/office/drawing/2014/main" id="{8062C268-E0DA-3D42-BD61-2FAD92292AC5}"/>
              </a:ext>
            </a:extLst>
          </p:cNvPr>
          <p:cNvSpPr txBox="1">
            <a:spLocks/>
          </p:cNvSpPr>
          <p:nvPr userDrawn="1"/>
        </p:nvSpPr>
        <p:spPr>
          <a:xfrm>
            <a:off x="838200" y="30181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Montserrat" pitchFamily="2" charset="77"/>
                <a:ea typeface="+mj-ea"/>
                <a:cs typeface="+mj-cs"/>
              </a:defRPr>
            </a:lvl1pPr>
          </a:lstStyle>
          <a:p>
            <a:r>
              <a:rPr lang="fi-FI" sz="2000" b="0" i="0">
                <a:latin typeface="Montserrat" pitchFamily="2" charset="77"/>
              </a:rPr>
              <a:t>Tarkentava otsikko</a:t>
            </a:r>
          </a:p>
        </p:txBody>
      </p:sp>
    </p:spTree>
    <p:extLst>
      <p:ext uri="{BB962C8B-B14F-4D97-AF65-F5344CB8AC3E}">
        <p14:creationId xmlns:p14="http://schemas.microsoft.com/office/powerpoint/2010/main" val="982807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on paikkamerkki 1">
            <a:extLst>
              <a:ext uri="{FF2B5EF4-FFF2-40B4-BE49-F238E27FC236}">
                <a16:creationId xmlns:a16="http://schemas.microsoft.com/office/drawing/2014/main" id="{38DE1EA0-4A8D-E071-DB8E-D7187D4E8D9B}"/>
              </a:ext>
            </a:extLst>
          </p:cNvPr>
          <p:cNvSpPr>
            <a:spLocks noGrp="1"/>
          </p:cNvSpPr>
          <p:nvPr>
            <p:ph type="title"/>
          </p:nvPr>
        </p:nvSpPr>
        <p:spPr>
          <a:xfrm>
            <a:off x="838200" y="1871667"/>
            <a:ext cx="4233863" cy="790575"/>
          </a:xfrm>
          <a:prstGeom prst="rect">
            <a:avLst/>
          </a:prstGeom>
        </p:spPr>
        <p:txBody>
          <a:bodyPr vert="horz" lIns="91440" tIns="45720" rIns="91440" bIns="45720" rtlCol="0" anchor="ctr">
            <a:normAutofit/>
          </a:bodyPr>
          <a:lstStyle/>
          <a:p>
            <a:r>
              <a:rPr lang="fi-FI"/>
              <a:t>Muokkaa ots. perustyyl. napsautt.</a:t>
            </a:r>
            <a:endParaRPr lang="fi-FI" dirty="0"/>
          </a:p>
        </p:txBody>
      </p:sp>
      <p:sp>
        <p:nvSpPr>
          <p:cNvPr id="8" name="Tekstin paikkamerkki 2">
            <a:extLst>
              <a:ext uri="{FF2B5EF4-FFF2-40B4-BE49-F238E27FC236}">
                <a16:creationId xmlns:a16="http://schemas.microsoft.com/office/drawing/2014/main" id="{E5779620-46A2-867C-29B2-24526FF806B2}"/>
              </a:ext>
            </a:extLst>
          </p:cNvPr>
          <p:cNvSpPr>
            <a:spLocks noGrp="1"/>
          </p:cNvSpPr>
          <p:nvPr>
            <p:ph idx="1"/>
          </p:nvPr>
        </p:nvSpPr>
        <p:spPr>
          <a:xfrm>
            <a:off x="838200" y="3153574"/>
            <a:ext cx="5791200" cy="961232"/>
          </a:xfrm>
          <a:prstGeom prst="rect">
            <a:avLst/>
          </a:prstGeom>
        </p:spPr>
        <p:txBody>
          <a:bodyPr vert="horz" lIns="91440" tIns="45720" rIns="91440" bIns="45720" rtlCol="0">
            <a:normAutofit/>
          </a:bodyPr>
          <a:lstStyle/>
          <a:p>
            <a:pPr lvl="0"/>
            <a:r>
              <a:rPr lang="fi-FI"/>
              <a:t>Muokkaa tekstin perustyylejä napsauttamalla</a:t>
            </a:r>
          </a:p>
        </p:txBody>
      </p:sp>
      <p:sp>
        <p:nvSpPr>
          <p:cNvPr id="9" name="Päivämäärän paikkamerkki 3">
            <a:extLst>
              <a:ext uri="{FF2B5EF4-FFF2-40B4-BE49-F238E27FC236}">
                <a16:creationId xmlns:a16="http://schemas.microsoft.com/office/drawing/2014/main" id="{1648FC48-D8CC-FFED-3D6B-582C91C6FF89}"/>
              </a:ext>
            </a:extLst>
          </p:cNvPr>
          <p:cNvSpPr>
            <a:spLocks noGrp="1"/>
          </p:cNvSpPr>
          <p:nvPr>
            <p:ph type="dt" sz="half" idx="2"/>
          </p:nvPr>
        </p:nvSpPr>
        <p:spPr>
          <a:xfrm>
            <a:off x="838200" y="4606138"/>
            <a:ext cx="2743200" cy="365125"/>
          </a:xfrm>
          <a:prstGeom prst="rect">
            <a:avLst/>
          </a:prstGeom>
        </p:spPr>
        <p:txBody>
          <a:bodyPr vert="horz" lIns="91440" tIns="45720" rIns="91440" bIns="45720" rtlCol="0" anchor="ctr"/>
          <a:lstStyle>
            <a:lvl1pPr algn="l">
              <a:defRPr sz="1200">
                <a:solidFill>
                  <a:schemeClr val="tx1">
                    <a:tint val="82000"/>
                  </a:schemeClr>
                </a:solidFill>
                <a:latin typeface="Montserrat" pitchFamily="2" charset="77"/>
              </a:defRPr>
            </a:lvl1pPr>
          </a:lstStyle>
          <a:p>
            <a:fld id="{04E69BAF-77DA-D94D-8D83-A6904DBE6F59}" type="datetimeFigureOut">
              <a:rPr lang="fi-FI" smtClean="0"/>
              <a:pPr/>
              <a:t>31.10.2024</a:t>
            </a:fld>
            <a:endParaRPr lang="fi-FI" dirty="0"/>
          </a:p>
        </p:txBody>
      </p:sp>
    </p:spTree>
    <p:extLst>
      <p:ext uri="{BB962C8B-B14F-4D97-AF65-F5344CB8AC3E}">
        <p14:creationId xmlns:p14="http://schemas.microsoft.com/office/powerpoint/2010/main" val="3233429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5DC4C9-9134-0A32-EF95-4648D64D6346}"/>
              </a:ext>
            </a:extLst>
          </p:cNvPr>
          <p:cNvSpPr>
            <a:spLocks noGrp="1"/>
          </p:cNvSpPr>
          <p:nvPr>
            <p:ph type="title" hasCustomPrompt="1"/>
          </p:nvPr>
        </p:nvSpPr>
        <p:spPr/>
        <p:txBody>
          <a:bodyPr/>
          <a:lstStyle/>
          <a:p>
            <a:r>
              <a:rPr lang="fi-FI" dirty="0"/>
              <a:t>Otsikko</a:t>
            </a:r>
          </a:p>
        </p:txBody>
      </p:sp>
      <p:sp>
        <p:nvSpPr>
          <p:cNvPr id="3" name="Sisällön paikkamerkki 2">
            <a:extLst>
              <a:ext uri="{FF2B5EF4-FFF2-40B4-BE49-F238E27FC236}">
                <a16:creationId xmlns:a16="http://schemas.microsoft.com/office/drawing/2014/main" id="{AA0D820F-4D97-6422-9900-CD30916FF691}"/>
              </a:ext>
            </a:extLst>
          </p:cNvPr>
          <p:cNvSpPr>
            <a:spLocks noGrp="1"/>
          </p:cNvSpPr>
          <p:nvPr>
            <p:ph idx="1" hasCustomPrompt="1"/>
          </p:nvPr>
        </p:nvSpPr>
        <p:spPr/>
        <p:txBody>
          <a:bodyPr/>
          <a:lstStyle/>
          <a:p>
            <a:pPr lvl="0"/>
            <a:r>
              <a:rPr lang="fi-FI" dirty="0"/>
              <a:t>Leipäteksti</a:t>
            </a:r>
          </a:p>
        </p:txBody>
      </p:sp>
      <p:sp>
        <p:nvSpPr>
          <p:cNvPr id="4" name="Päivämäärän paikkamerkki 3">
            <a:extLst>
              <a:ext uri="{FF2B5EF4-FFF2-40B4-BE49-F238E27FC236}">
                <a16:creationId xmlns:a16="http://schemas.microsoft.com/office/drawing/2014/main" id="{3ACBCC16-476E-EF01-7173-107C03B2A0D9}"/>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6" name="Dian numeron paikkamerkki 5">
            <a:extLst>
              <a:ext uri="{FF2B5EF4-FFF2-40B4-BE49-F238E27FC236}">
                <a16:creationId xmlns:a16="http://schemas.microsoft.com/office/drawing/2014/main" id="{B1BC8BB8-1B77-DFC9-BE88-4C994AF15D2B}"/>
              </a:ext>
            </a:extLst>
          </p:cNvPr>
          <p:cNvSpPr>
            <a:spLocks noGrp="1"/>
          </p:cNvSpPr>
          <p:nvPr>
            <p:ph type="sldNum" sz="quarter" idx="12"/>
          </p:nvPr>
        </p:nvSpPr>
        <p:spPr>
          <a:xfrm>
            <a:off x="11325225" y="6299200"/>
            <a:ext cx="676275" cy="365125"/>
          </a:xfrm>
          <a:prstGeom prst="rect">
            <a:avLst/>
          </a:prstGeom>
        </p:spPr>
        <p:txBody>
          <a:bodyPr/>
          <a:lstStyle>
            <a:lvl1pPr>
              <a:defRPr b="0" i="0">
                <a:latin typeface="Montserrat Medium" pitchFamily="2" charset="77"/>
              </a:defRPr>
            </a:lvl1pPr>
          </a:lstStyle>
          <a:p>
            <a:r>
              <a:rPr lang="fi-FI" dirty="0"/>
              <a:t>1</a:t>
            </a:r>
          </a:p>
        </p:txBody>
      </p:sp>
    </p:spTree>
    <p:extLst>
      <p:ext uri="{BB962C8B-B14F-4D97-AF65-F5344CB8AC3E}">
        <p14:creationId xmlns:p14="http://schemas.microsoft.com/office/powerpoint/2010/main" val="36248834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831850" y="679450"/>
            <a:ext cx="10515600" cy="1019175"/>
          </a:xfrm>
        </p:spPr>
        <p:txBody>
          <a:bodyPr anchor="b">
            <a:normAutofit/>
          </a:bodyPr>
          <a:lstStyle>
            <a:lvl1pPr>
              <a:defRPr sz="4400"/>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831850" y="2251862"/>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Tree>
    <p:extLst>
      <p:ext uri="{BB962C8B-B14F-4D97-AF65-F5344CB8AC3E}">
        <p14:creationId xmlns:p14="http://schemas.microsoft.com/office/powerpoint/2010/main" val="34147706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1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8750313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7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1998" y="679450"/>
            <a:ext cx="6775452"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5300663" y="2251862"/>
            <a:ext cx="6046786"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409576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DF1698-AA1A-F63C-C686-3C98FFE06BC1}"/>
              </a:ext>
            </a:extLst>
          </p:cNvPr>
          <p:cNvSpPr>
            <a:spLocks noGrp="1"/>
          </p:cNvSpPr>
          <p:nvPr>
            <p:ph type="title" hasCustomPrompt="1"/>
          </p:nvPr>
        </p:nvSpPr>
        <p:spPr/>
        <p:txBody>
          <a:bodyPr/>
          <a:lstStyle>
            <a:lvl1pPr>
              <a:defRPr>
                <a:solidFill>
                  <a:schemeClr val="accent1"/>
                </a:solidFill>
              </a:defRPr>
            </a:lvl1pPr>
          </a:lstStyle>
          <a:p>
            <a:r>
              <a:rPr lang="fi-FI" dirty="0"/>
              <a:t>Otsikko</a:t>
            </a:r>
          </a:p>
        </p:txBody>
      </p:sp>
      <p:sp>
        <p:nvSpPr>
          <p:cNvPr id="3" name="Sisällön paikkamerkki 2">
            <a:extLst>
              <a:ext uri="{FF2B5EF4-FFF2-40B4-BE49-F238E27FC236}">
                <a16:creationId xmlns:a16="http://schemas.microsoft.com/office/drawing/2014/main" id="{E0FB4F93-4D28-CB62-DA01-D6702063A57C}"/>
              </a:ext>
            </a:extLst>
          </p:cNvPr>
          <p:cNvSpPr>
            <a:spLocks noGrp="1"/>
          </p:cNvSpPr>
          <p:nvPr>
            <p:ph sz="half" idx="1" hasCustomPrompt="1"/>
          </p:nvPr>
        </p:nvSpPr>
        <p:spPr>
          <a:xfrm>
            <a:off x="838200" y="2826288"/>
            <a:ext cx="5181600" cy="372978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i-FI" dirty="0"/>
              <a:t>Leipäteksti</a:t>
            </a:r>
          </a:p>
        </p:txBody>
      </p:sp>
      <p:sp>
        <p:nvSpPr>
          <p:cNvPr id="4" name="Sisällön paikkamerkki 3">
            <a:extLst>
              <a:ext uri="{FF2B5EF4-FFF2-40B4-BE49-F238E27FC236}">
                <a16:creationId xmlns:a16="http://schemas.microsoft.com/office/drawing/2014/main" id="{432A34EC-18F2-7C8D-760F-7DAD3A5FAE74}"/>
              </a:ext>
            </a:extLst>
          </p:cNvPr>
          <p:cNvSpPr>
            <a:spLocks noGrp="1"/>
          </p:cNvSpPr>
          <p:nvPr>
            <p:ph sz="half" idx="2" hasCustomPrompt="1"/>
          </p:nvPr>
        </p:nvSpPr>
        <p:spPr>
          <a:xfrm>
            <a:off x="6172200" y="2826288"/>
            <a:ext cx="5181600" cy="372978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i-FI" dirty="0"/>
              <a:t>Leipäteksti</a:t>
            </a:r>
          </a:p>
        </p:txBody>
      </p:sp>
    </p:spTree>
    <p:extLst>
      <p:ext uri="{BB962C8B-B14F-4D97-AF65-F5344CB8AC3E}">
        <p14:creationId xmlns:p14="http://schemas.microsoft.com/office/powerpoint/2010/main" val="27091631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2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1894798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3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2881363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DF1698-AA1A-F63C-C686-3C98FFE06BC1}"/>
              </a:ext>
            </a:extLst>
          </p:cNvPr>
          <p:cNvSpPr>
            <a:spLocks noGrp="1"/>
          </p:cNvSpPr>
          <p:nvPr>
            <p:ph type="title" hasCustomPrompt="1"/>
          </p:nvPr>
        </p:nvSpPr>
        <p:spPr/>
        <p:txBody>
          <a:bodyPr/>
          <a:lstStyle>
            <a:lvl1pPr>
              <a:defRPr>
                <a:solidFill>
                  <a:schemeClr val="accent1"/>
                </a:solidFill>
              </a:defRPr>
            </a:lvl1pPr>
          </a:lstStyle>
          <a:p>
            <a:r>
              <a:rPr lang="fi-FI" dirty="0"/>
              <a:t>Otsikko</a:t>
            </a:r>
          </a:p>
        </p:txBody>
      </p:sp>
      <p:sp>
        <p:nvSpPr>
          <p:cNvPr id="3" name="Sisällön paikkamerkki 2">
            <a:extLst>
              <a:ext uri="{FF2B5EF4-FFF2-40B4-BE49-F238E27FC236}">
                <a16:creationId xmlns:a16="http://schemas.microsoft.com/office/drawing/2014/main" id="{E0FB4F93-4D28-CB62-DA01-D6702063A57C}"/>
              </a:ext>
            </a:extLst>
          </p:cNvPr>
          <p:cNvSpPr>
            <a:spLocks noGrp="1"/>
          </p:cNvSpPr>
          <p:nvPr>
            <p:ph sz="half" idx="1" hasCustomPrompt="1"/>
          </p:nvPr>
        </p:nvSpPr>
        <p:spPr>
          <a:xfrm>
            <a:off x="838200" y="2826288"/>
            <a:ext cx="5181600" cy="372978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i-FI" dirty="0"/>
              <a:t>Leipäteksti</a:t>
            </a:r>
          </a:p>
        </p:txBody>
      </p:sp>
      <p:sp>
        <p:nvSpPr>
          <p:cNvPr id="4" name="Sisällön paikkamerkki 3">
            <a:extLst>
              <a:ext uri="{FF2B5EF4-FFF2-40B4-BE49-F238E27FC236}">
                <a16:creationId xmlns:a16="http://schemas.microsoft.com/office/drawing/2014/main" id="{432A34EC-18F2-7C8D-760F-7DAD3A5FAE74}"/>
              </a:ext>
            </a:extLst>
          </p:cNvPr>
          <p:cNvSpPr>
            <a:spLocks noGrp="1"/>
          </p:cNvSpPr>
          <p:nvPr>
            <p:ph sz="half" idx="2" hasCustomPrompt="1"/>
          </p:nvPr>
        </p:nvSpPr>
        <p:spPr>
          <a:xfrm>
            <a:off x="6172200" y="2826288"/>
            <a:ext cx="5181600" cy="372978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i-FI" dirty="0"/>
              <a:t>Leipäteksti</a:t>
            </a:r>
          </a:p>
        </p:txBody>
      </p:sp>
    </p:spTree>
    <p:extLst>
      <p:ext uri="{BB962C8B-B14F-4D97-AF65-F5344CB8AC3E}">
        <p14:creationId xmlns:p14="http://schemas.microsoft.com/office/powerpoint/2010/main" val="32672571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4E6B07-46F1-4AB4-9F84-E27C14A0EA55}"/>
              </a:ext>
            </a:extLst>
          </p:cNvPr>
          <p:cNvSpPr>
            <a:spLocks noGrp="1"/>
          </p:cNvSpPr>
          <p:nvPr>
            <p:ph type="title" hasCustomPrompt="1"/>
          </p:nvPr>
        </p:nvSpPr>
        <p:spPr>
          <a:xfrm>
            <a:off x="836612" y="474012"/>
            <a:ext cx="8617939" cy="618038"/>
          </a:xfrm>
        </p:spPr>
        <p:txBody>
          <a:bodyPr anchor="b"/>
          <a:lstStyle>
            <a:lvl1pPr>
              <a:defRPr sz="3200">
                <a:solidFill>
                  <a:schemeClr val="accent1"/>
                </a:solidFill>
              </a:defRPr>
            </a:lvl1pPr>
          </a:lstStyle>
          <a:p>
            <a:r>
              <a:rPr lang="fi-FI" dirty="0"/>
              <a:t>Otsikko</a:t>
            </a:r>
          </a:p>
        </p:txBody>
      </p:sp>
      <p:sp>
        <p:nvSpPr>
          <p:cNvPr id="3" name="Sisällön paikkamerkki 2">
            <a:extLst>
              <a:ext uri="{FF2B5EF4-FFF2-40B4-BE49-F238E27FC236}">
                <a16:creationId xmlns:a16="http://schemas.microsoft.com/office/drawing/2014/main" id="{93190454-6F2D-6FD5-CECE-EEB285ABEAB3}"/>
              </a:ext>
            </a:extLst>
          </p:cNvPr>
          <p:cNvSpPr>
            <a:spLocks noGrp="1"/>
          </p:cNvSpPr>
          <p:nvPr>
            <p:ph idx="1" hasCustomPrompt="1"/>
          </p:nvPr>
        </p:nvSpPr>
        <p:spPr>
          <a:xfrm>
            <a:off x="5183188" y="1293962"/>
            <a:ext cx="5824118" cy="4567088"/>
          </a:xfrm>
        </p:spPr>
        <p:txBody>
          <a:bodyPr/>
          <a:lstStyle>
            <a:lvl1pPr>
              <a:defRPr sz="20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vl6pPr>
              <a:defRPr sz="2000"/>
            </a:lvl6pPr>
            <a:lvl7pPr>
              <a:defRPr sz="2000"/>
            </a:lvl7pPr>
            <a:lvl8pPr>
              <a:defRPr sz="2000"/>
            </a:lvl8pPr>
            <a:lvl9pPr>
              <a:defRPr sz="2000"/>
            </a:lvl9pPr>
          </a:lstStyle>
          <a:p>
            <a:pPr lvl="0"/>
            <a:r>
              <a:rPr lang="fi-FI" dirty="0"/>
              <a:t>Leipäteksti</a:t>
            </a:r>
          </a:p>
        </p:txBody>
      </p:sp>
      <p:sp>
        <p:nvSpPr>
          <p:cNvPr id="4" name="Tekstin paikkamerkki 3">
            <a:extLst>
              <a:ext uri="{FF2B5EF4-FFF2-40B4-BE49-F238E27FC236}">
                <a16:creationId xmlns:a16="http://schemas.microsoft.com/office/drawing/2014/main" id="{FEE26E02-3F2E-5BAE-8C25-C7049A768033}"/>
              </a:ext>
            </a:extLst>
          </p:cNvPr>
          <p:cNvSpPr>
            <a:spLocks noGrp="1"/>
          </p:cNvSpPr>
          <p:nvPr>
            <p:ph type="body" sz="half" idx="2" hasCustomPrompt="1"/>
          </p:nvPr>
        </p:nvSpPr>
        <p:spPr>
          <a:xfrm>
            <a:off x="839788" y="1293962"/>
            <a:ext cx="3932237" cy="3312176"/>
          </a:xfrm>
        </p:spPr>
        <p:txBody>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Leipäteksti</a:t>
            </a:r>
          </a:p>
        </p:txBody>
      </p:sp>
    </p:spTree>
    <p:extLst>
      <p:ext uri="{BB962C8B-B14F-4D97-AF65-F5344CB8AC3E}">
        <p14:creationId xmlns:p14="http://schemas.microsoft.com/office/powerpoint/2010/main" val="3775305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4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876800" y="679450"/>
            <a:ext cx="6470650" cy="1019175"/>
          </a:xfrm>
        </p:spPr>
        <p:txBody>
          <a:bodyPr anchor="b">
            <a:normAutofit/>
          </a:bodyPr>
          <a:lstStyle>
            <a:lvl1pPr algn="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3539338"/>
          </a:xfrm>
        </p:spPr>
        <p:txBody>
          <a:bodyPr/>
          <a:lstStyle>
            <a:lvl1pPr marL="0" indent="0" algn="r">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pic>
        <p:nvPicPr>
          <p:cNvPr id="5" name="Kuva 4">
            <a:extLst>
              <a:ext uri="{FF2B5EF4-FFF2-40B4-BE49-F238E27FC236}">
                <a16:creationId xmlns:a16="http://schemas.microsoft.com/office/drawing/2014/main" id="{E8B952B7-CA56-7D7C-B2CD-594A97B0219B}"/>
              </a:ext>
            </a:extLst>
          </p:cNvPr>
          <p:cNvPicPr>
            <a:picLocks noChangeAspect="1"/>
          </p:cNvPicPr>
          <p:nvPr userDrawn="1"/>
        </p:nvPicPr>
        <p:blipFill>
          <a:blip r:embed="rId3"/>
          <a:stretch>
            <a:fillRect/>
          </a:stretch>
        </p:blipFill>
        <p:spPr>
          <a:xfrm>
            <a:off x="9634538" y="5550694"/>
            <a:ext cx="2314554" cy="1255712"/>
          </a:xfrm>
          <a:prstGeom prst="rect">
            <a:avLst/>
          </a:prstGeom>
        </p:spPr>
      </p:pic>
    </p:spTree>
    <p:extLst>
      <p:ext uri="{BB962C8B-B14F-4D97-AF65-F5344CB8AC3E}">
        <p14:creationId xmlns:p14="http://schemas.microsoft.com/office/powerpoint/2010/main" val="2812647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5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876800" y="679450"/>
            <a:ext cx="6470650" cy="1019175"/>
          </a:xfrm>
        </p:spPr>
        <p:txBody>
          <a:bodyPr anchor="b">
            <a:normAutofit/>
          </a:bodyPr>
          <a:lstStyle>
            <a:lvl1pPr algn="r">
              <a:defRPr sz="4400">
                <a:solidFill>
                  <a:schemeClr val="tx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3539338"/>
          </a:xfrm>
        </p:spPr>
        <p:txBody>
          <a:bodyPr/>
          <a:lstStyle>
            <a:lvl1pPr marL="0" indent="0" algn="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Tree>
    <p:extLst>
      <p:ext uri="{BB962C8B-B14F-4D97-AF65-F5344CB8AC3E}">
        <p14:creationId xmlns:p14="http://schemas.microsoft.com/office/powerpoint/2010/main" val="1471578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5DC4C9-9134-0A32-EF95-4648D64D6346}"/>
              </a:ext>
            </a:extLst>
          </p:cNvPr>
          <p:cNvSpPr>
            <a:spLocks noGrp="1"/>
          </p:cNvSpPr>
          <p:nvPr>
            <p:ph type="title" hasCustomPrompt="1"/>
          </p:nvPr>
        </p:nvSpPr>
        <p:spPr>
          <a:xfrm>
            <a:off x="838200" y="761325"/>
            <a:ext cx="7913914" cy="790575"/>
          </a:xfrm>
        </p:spPr>
        <p:txBody>
          <a:bodyPr/>
          <a:lstStyle/>
          <a:p>
            <a:r>
              <a:rPr lang="fi-FI" dirty="0"/>
              <a:t>Otsikko</a:t>
            </a:r>
          </a:p>
        </p:txBody>
      </p:sp>
      <p:sp>
        <p:nvSpPr>
          <p:cNvPr id="3" name="Sisällön paikkamerkki 2">
            <a:extLst>
              <a:ext uri="{FF2B5EF4-FFF2-40B4-BE49-F238E27FC236}">
                <a16:creationId xmlns:a16="http://schemas.microsoft.com/office/drawing/2014/main" id="{AA0D820F-4D97-6422-9900-CD30916FF691}"/>
              </a:ext>
            </a:extLst>
          </p:cNvPr>
          <p:cNvSpPr>
            <a:spLocks noGrp="1"/>
          </p:cNvSpPr>
          <p:nvPr>
            <p:ph idx="1" hasCustomPrompt="1"/>
          </p:nvPr>
        </p:nvSpPr>
        <p:spPr>
          <a:xfrm>
            <a:off x="838200" y="1934373"/>
            <a:ext cx="9459686" cy="2485227"/>
          </a:xfrm>
        </p:spPr>
        <p:txBody>
          <a:bodyPr/>
          <a:lstStyle/>
          <a:p>
            <a:pPr lvl="0"/>
            <a:r>
              <a:rPr lang="fi-FI" dirty="0"/>
              <a:t>Leipäteksti</a:t>
            </a:r>
          </a:p>
        </p:txBody>
      </p:sp>
      <p:sp>
        <p:nvSpPr>
          <p:cNvPr id="6" name="Dian numeron paikkamerkki 5">
            <a:extLst>
              <a:ext uri="{FF2B5EF4-FFF2-40B4-BE49-F238E27FC236}">
                <a16:creationId xmlns:a16="http://schemas.microsoft.com/office/drawing/2014/main" id="{B1BC8BB8-1B77-DFC9-BE88-4C994AF15D2B}"/>
              </a:ext>
            </a:extLst>
          </p:cNvPr>
          <p:cNvSpPr>
            <a:spLocks noGrp="1"/>
          </p:cNvSpPr>
          <p:nvPr>
            <p:ph type="sldNum" sz="quarter" idx="12"/>
          </p:nvPr>
        </p:nvSpPr>
        <p:spPr>
          <a:xfrm>
            <a:off x="11325225" y="6299200"/>
            <a:ext cx="676275" cy="365125"/>
          </a:xfrm>
          <a:prstGeom prst="rect">
            <a:avLst/>
          </a:prstGeom>
        </p:spPr>
        <p:txBody>
          <a:bodyPr/>
          <a:lstStyle>
            <a:lvl1pPr>
              <a:defRPr b="0" i="0">
                <a:latin typeface="Montserrat Medium" pitchFamily="2" charset="77"/>
              </a:defRPr>
            </a:lvl1pPr>
          </a:lstStyle>
          <a:p>
            <a:r>
              <a:rPr lang="fi-FI" dirty="0"/>
              <a:t>1</a:t>
            </a:r>
          </a:p>
        </p:txBody>
      </p:sp>
    </p:spTree>
    <p:extLst>
      <p:ext uri="{BB962C8B-B14F-4D97-AF65-F5344CB8AC3E}">
        <p14:creationId xmlns:p14="http://schemas.microsoft.com/office/powerpoint/2010/main" val="3375348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Kuvatekstillinen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81A55E-E769-E69F-C97A-5056CF51BF0C}"/>
              </a:ext>
            </a:extLst>
          </p:cNvPr>
          <p:cNvSpPr>
            <a:spLocks noGrp="1"/>
          </p:cNvSpPr>
          <p:nvPr>
            <p:ph type="title" hasCustomPrompt="1"/>
          </p:nvPr>
        </p:nvSpPr>
        <p:spPr>
          <a:xfrm>
            <a:off x="839788" y="457200"/>
            <a:ext cx="3932237" cy="1600200"/>
          </a:xfrm>
        </p:spPr>
        <p:txBody>
          <a:bodyPr anchor="b"/>
          <a:lstStyle>
            <a:lvl1pPr>
              <a:defRPr sz="3200"/>
            </a:lvl1pPr>
          </a:lstStyle>
          <a:p>
            <a:r>
              <a:rPr lang="fi-FI" dirty="0"/>
              <a:t>Otsikko</a:t>
            </a:r>
          </a:p>
        </p:txBody>
      </p:sp>
      <p:sp>
        <p:nvSpPr>
          <p:cNvPr id="3" name="Kuvan paikkamerkki 2">
            <a:extLst>
              <a:ext uri="{FF2B5EF4-FFF2-40B4-BE49-F238E27FC236}">
                <a16:creationId xmlns:a16="http://schemas.microsoft.com/office/drawing/2014/main" id="{D5986364-A0AF-5475-5E5C-5D69D00FC9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9B4E4335-86C6-2D25-8C8A-729CDAFA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6D31AC0-9684-EEA1-C00F-77C034CF6F06}"/>
              </a:ext>
            </a:extLst>
          </p:cNvPr>
          <p:cNvSpPr>
            <a:spLocks noGrp="1"/>
          </p:cNvSpPr>
          <p:nvPr>
            <p:ph type="dt" sz="half" idx="10"/>
          </p:nvPr>
        </p:nvSpPr>
        <p:spPr/>
        <p:txBody>
          <a:bodyPr/>
          <a:lstStyle/>
          <a:p>
            <a:fld id="{04E69BAF-77DA-D94D-8D83-A6904DBE6F59}" type="datetimeFigureOut">
              <a:rPr lang="fi-FI" smtClean="0"/>
              <a:t>31.10.2024</a:t>
            </a:fld>
            <a:endParaRPr lang="fi-FI"/>
          </a:p>
        </p:txBody>
      </p:sp>
    </p:spTree>
    <p:extLst>
      <p:ext uri="{BB962C8B-B14F-4D97-AF65-F5344CB8AC3E}">
        <p14:creationId xmlns:p14="http://schemas.microsoft.com/office/powerpoint/2010/main" val="3255589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1_Kuvatekstillinen kuva">
    <p:bg>
      <p:bgRef idx="1001">
        <a:schemeClr val="bg1"/>
      </p:bgRef>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81A55E-E769-E69F-C97A-5056CF51BF0C}"/>
              </a:ext>
            </a:extLst>
          </p:cNvPr>
          <p:cNvSpPr>
            <a:spLocks noGrp="1"/>
          </p:cNvSpPr>
          <p:nvPr>
            <p:ph type="title" hasCustomPrompt="1"/>
          </p:nvPr>
        </p:nvSpPr>
        <p:spPr>
          <a:xfrm>
            <a:off x="839788" y="457200"/>
            <a:ext cx="3932237" cy="1600200"/>
          </a:xfrm>
        </p:spPr>
        <p:txBody>
          <a:bodyPr anchor="b"/>
          <a:lstStyle>
            <a:lvl1pPr>
              <a:defRPr sz="3200"/>
            </a:lvl1pPr>
          </a:lstStyle>
          <a:p>
            <a:r>
              <a:rPr lang="fi-FI" dirty="0"/>
              <a:t>Otsikko</a:t>
            </a:r>
          </a:p>
        </p:txBody>
      </p:sp>
      <p:sp>
        <p:nvSpPr>
          <p:cNvPr id="3" name="Kuvan paikkamerkki 2">
            <a:extLst>
              <a:ext uri="{FF2B5EF4-FFF2-40B4-BE49-F238E27FC236}">
                <a16:creationId xmlns:a16="http://schemas.microsoft.com/office/drawing/2014/main" id="{D5986364-A0AF-5475-5E5C-5D69D00FC9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9B4E4335-86C6-2D25-8C8A-729CDAFA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6D31AC0-9684-EEA1-C00F-77C034CF6F06}"/>
              </a:ext>
            </a:extLst>
          </p:cNvPr>
          <p:cNvSpPr>
            <a:spLocks noGrp="1"/>
          </p:cNvSpPr>
          <p:nvPr>
            <p:ph type="dt" sz="half" idx="10"/>
          </p:nvPr>
        </p:nvSpPr>
        <p:spPr/>
        <p:txBody>
          <a:bodyPr/>
          <a:lstStyle/>
          <a:p>
            <a:fld id="{04E69BAF-77DA-D94D-8D83-A6904DBE6F59}" type="datetimeFigureOut">
              <a:rPr lang="fi-FI" smtClean="0"/>
              <a:t>31.10.2024</a:t>
            </a:fld>
            <a:endParaRPr lang="fi-FI"/>
          </a:p>
        </p:txBody>
      </p:sp>
    </p:spTree>
    <p:extLst>
      <p:ext uri="{BB962C8B-B14F-4D97-AF65-F5344CB8AC3E}">
        <p14:creationId xmlns:p14="http://schemas.microsoft.com/office/powerpoint/2010/main" val="522238893"/>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809625" y="3271371"/>
            <a:ext cx="10515600" cy="1019175"/>
          </a:xfrm>
        </p:spPr>
        <p:txBody>
          <a:bodyPr anchor="b">
            <a:noAutofit/>
          </a:bodyPr>
          <a:lstStyle>
            <a:lvl1pPr algn="ctr">
              <a:defRPr sz="7200"/>
            </a:lvl1pPr>
          </a:lstStyle>
          <a:p>
            <a:r>
              <a:rPr lang="fi-FI" dirty="0"/>
              <a:t>KIITOS!</a:t>
            </a:r>
          </a:p>
        </p:txBody>
      </p:sp>
    </p:spTree>
    <p:extLst>
      <p:ext uri="{BB962C8B-B14F-4D97-AF65-F5344CB8AC3E}">
        <p14:creationId xmlns:p14="http://schemas.microsoft.com/office/powerpoint/2010/main" val="102582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4E6B07-46F1-4AB4-9F84-E27C14A0EA55}"/>
              </a:ext>
            </a:extLst>
          </p:cNvPr>
          <p:cNvSpPr>
            <a:spLocks noGrp="1"/>
          </p:cNvSpPr>
          <p:nvPr>
            <p:ph type="title" hasCustomPrompt="1"/>
          </p:nvPr>
        </p:nvSpPr>
        <p:spPr>
          <a:xfrm>
            <a:off x="836612" y="474012"/>
            <a:ext cx="8617939" cy="618038"/>
          </a:xfrm>
        </p:spPr>
        <p:txBody>
          <a:bodyPr anchor="b"/>
          <a:lstStyle>
            <a:lvl1pPr>
              <a:defRPr sz="3200">
                <a:solidFill>
                  <a:schemeClr val="accent1"/>
                </a:solidFill>
              </a:defRPr>
            </a:lvl1pPr>
          </a:lstStyle>
          <a:p>
            <a:r>
              <a:rPr lang="fi-FI" dirty="0"/>
              <a:t>Otsikko</a:t>
            </a:r>
          </a:p>
        </p:txBody>
      </p:sp>
      <p:sp>
        <p:nvSpPr>
          <p:cNvPr id="3" name="Sisällön paikkamerkki 2">
            <a:extLst>
              <a:ext uri="{FF2B5EF4-FFF2-40B4-BE49-F238E27FC236}">
                <a16:creationId xmlns:a16="http://schemas.microsoft.com/office/drawing/2014/main" id="{93190454-6F2D-6FD5-CECE-EEB285ABEAB3}"/>
              </a:ext>
            </a:extLst>
          </p:cNvPr>
          <p:cNvSpPr>
            <a:spLocks noGrp="1"/>
          </p:cNvSpPr>
          <p:nvPr>
            <p:ph idx="1" hasCustomPrompt="1"/>
          </p:nvPr>
        </p:nvSpPr>
        <p:spPr>
          <a:xfrm>
            <a:off x="5183188" y="1293962"/>
            <a:ext cx="5824118" cy="4567088"/>
          </a:xfrm>
        </p:spPr>
        <p:txBody>
          <a:bodyPr/>
          <a:lstStyle>
            <a:lvl1pPr>
              <a:defRPr sz="20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vl6pPr>
              <a:defRPr sz="2000"/>
            </a:lvl6pPr>
            <a:lvl7pPr>
              <a:defRPr sz="2000"/>
            </a:lvl7pPr>
            <a:lvl8pPr>
              <a:defRPr sz="2000"/>
            </a:lvl8pPr>
            <a:lvl9pPr>
              <a:defRPr sz="2000"/>
            </a:lvl9pPr>
          </a:lstStyle>
          <a:p>
            <a:pPr lvl="0"/>
            <a:r>
              <a:rPr lang="fi-FI" dirty="0"/>
              <a:t>Leipäteksti</a:t>
            </a:r>
          </a:p>
        </p:txBody>
      </p:sp>
      <p:sp>
        <p:nvSpPr>
          <p:cNvPr id="4" name="Tekstin paikkamerkki 3">
            <a:extLst>
              <a:ext uri="{FF2B5EF4-FFF2-40B4-BE49-F238E27FC236}">
                <a16:creationId xmlns:a16="http://schemas.microsoft.com/office/drawing/2014/main" id="{FEE26E02-3F2E-5BAE-8C25-C7049A768033}"/>
              </a:ext>
            </a:extLst>
          </p:cNvPr>
          <p:cNvSpPr>
            <a:spLocks noGrp="1"/>
          </p:cNvSpPr>
          <p:nvPr>
            <p:ph type="body" sz="half" idx="2" hasCustomPrompt="1"/>
          </p:nvPr>
        </p:nvSpPr>
        <p:spPr>
          <a:xfrm>
            <a:off x="839788" y="1293962"/>
            <a:ext cx="3932237" cy="3312176"/>
          </a:xfrm>
        </p:spPr>
        <p:txBody>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Leipäteksti</a:t>
            </a:r>
          </a:p>
        </p:txBody>
      </p:sp>
    </p:spTree>
    <p:extLst>
      <p:ext uri="{BB962C8B-B14F-4D97-AF65-F5344CB8AC3E}">
        <p14:creationId xmlns:p14="http://schemas.microsoft.com/office/powerpoint/2010/main" val="1367938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2BE244-138E-CACF-B386-EBB3FD26190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714947F-966C-4B05-1B69-0FE02722C0A0}"/>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4" name="Alatunnisteen paikkamerkki 3">
            <a:extLst>
              <a:ext uri="{FF2B5EF4-FFF2-40B4-BE49-F238E27FC236}">
                <a16:creationId xmlns:a16="http://schemas.microsoft.com/office/drawing/2014/main" id="{09F0111C-B91A-DF6F-DDD7-5506854CDB8E}"/>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A4A77B90-9474-2045-5916-7AE0E6C7929B}"/>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3821523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B668982-D048-E31F-C9DE-4946D9BD8E41}"/>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3" name="Alatunnisteen paikkamerkki 2">
            <a:extLst>
              <a:ext uri="{FF2B5EF4-FFF2-40B4-BE49-F238E27FC236}">
                <a16:creationId xmlns:a16="http://schemas.microsoft.com/office/drawing/2014/main" id="{C6A949FC-F5AA-931A-C17C-155FE9C3735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9FAD847D-B950-E735-DEFA-39C807339E6F}"/>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1088685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66D36C-5852-04E8-1F79-F8559DC8D4F8}"/>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FA1AB26-E7A4-1790-E480-3019B6CEF6D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6C6D8EA-4720-4E66-659C-538C7E576B9F}"/>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5" name="Alatunnisteen paikkamerkki 4">
            <a:extLst>
              <a:ext uri="{FF2B5EF4-FFF2-40B4-BE49-F238E27FC236}">
                <a16:creationId xmlns:a16="http://schemas.microsoft.com/office/drawing/2014/main" id="{6D530041-4475-9CE6-5376-6016E896E21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9EC512EE-54D4-1A24-BD27-E2E1D820F44C}"/>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2814905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233239-57F6-10B2-64F9-011165DB2B3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97E8FA6B-4993-4FFF-6CE7-4E315FFE982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DE3CD0A-E1D8-DAF2-1EE0-7233B8A27C2F}"/>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5" name="Alatunnisteen paikkamerkki 4">
            <a:extLst>
              <a:ext uri="{FF2B5EF4-FFF2-40B4-BE49-F238E27FC236}">
                <a16:creationId xmlns:a16="http://schemas.microsoft.com/office/drawing/2014/main" id="{AD6B69FC-11DA-6E35-E6F1-913307F4187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EA658C9B-D44F-B286-4FF9-2ED84A451D4B}"/>
              </a:ext>
            </a:extLst>
          </p:cNvPr>
          <p:cNvSpPr>
            <a:spLocks noGrp="1"/>
          </p:cNvSpPr>
          <p:nvPr>
            <p:ph type="sldNum" sz="quarter" idx="12"/>
          </p:nvPr>
        </p:nvSpPr>
        <p:spPr>
          <a:xfrm>
            <a:off x="8610600" y="6356350"/>
            <a:ext cx="2743200" cy="365125"/>
          </a:xfrm>
          <a:prstGeom prst="rect">
            <a:avLst/>
          </a:prstGeom>
        </p:spPr>
        <p:txBody>
          <a:bodyPr/>
          <a:lstStyle/>
          <a:p>
            <a:fld id="{BBC07F65-909F-AA46-AC6C-009F4AE895CC}" type="slidenum">
              <a:rPr lang="fi-FI" smtClean="0"/>
              <a:t>‹#›</a:t>
            </a:fld>
            <a:endParaRPr lang="fi-FI"/>
          </a:p>
        </p:txBody>
      </p:sp>
    </p:spTree>
    <p:extLst>
      <p:ext uri="{BB962C8B-B14F-4D97-AF65-F5344CB8AC3E}">
        <p14:creationId xmlns:p14="http://schemas.microsoft.com/office/powerpoint/2010/main" val="3385934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on paikkamerkki 1">
            <a:extLst>
              <a:ext uri="{FF2B5EF4-FFF2-40B4-BE49-F238E27FC236}">
                <a16:creationId xmlns:a16="http://schemas.microsoft.com/office/drawing/2014/main" id="{38DE1EA0-4A8D-E071-DB8E-D7187D4E8D9B}"/>
              </a:ext>
            </a:extLst>
          </p:cNvPr>
          <p:cNvSpPr>
            <a:spLocks noGrp="1"/>
          </p:cNvSpPr>
          <p:nvPr>
            <p:ph type="title"/>
          </p:nvPr>
        </p:nvSpPr>
        <p:spPr>
          <a:xfrm>
            <a:off x="838200" y="1871667"/>
            <a:ext cx="4233863" cy="790575"/>
          </a:xfrm>
          <a:prstGeom prst="rect">
            <a:avLst/>
          </a:prstGeom>
        </p:spPr>
        <p:txBody>
          <a:bodyPr vert="horz" lIns="91440" tIns="45720" rIns="91440" bIns="45720" rtlCol="0" anchor="ctr">
            <a:normAutofit/>
          </a:bodyPr>
          <a:lstStyle/>
          <a:p>
            <a:r>
              <a:rPr lang="fi-FI"/>
              <a:t>Muokkaa ots. perustyyl. napsautt.</a:t>
            </a:r>
            <a:endParaRPr lang="fi-FI" dirty="0"/>
          </a:p>
        </p:txBody>
      </p:sp>
      <p:sp>
        <p:nvSpPr>
          <p:cNvPr id="8" name="Tekstin paikkamerkki 2">
            <a:extLst>
              <a:ext uri="{FF2B5EF4-FFF2-40B4-BE49-F238E27FC236}">
                <a16:creationId xmlns:a16="http://schemas.microsoft.com/office/drawing/2014/main" id="{E5779620-46A2-867C-29B2-24526FF806B2}"/>
              </a:ext>
            </a:extLst>
          </p:cNvPr>
          <p:cNvSpPr>
            <a:spLocks noGrp="1"/>
          </p:cNvSpPr>
          <p:nvPr>
            <p:ph idx="1"/>
          </p:nvPr>
        </p:nvSpPr>
        <p:spPr>
          <a:xfrm>
            <a:off x="838200" y="3153574"/>
            <a:ext cx="5791200" cy="961232"/>
          </a:xfrm>
          <a:prstGeom prst="rect">
            <a:avLst/>
          </a:prstGeom>
        </p:spPr>
        <p:txBody>
          <a:bodyPr vert="horz" lIns="91440" tIns="45720" rIns="91440" bIns="45720" rtlCol="0">
            <a:normAutofit/>
          </a:bodyPr>
          <a:lstStyle/>
          <a:p>
            <a:pPr lvl="0"/>
            <a:r>
              <a:rPr lang="fi-FI"/>
              <a:t>Muokkaa tekstin perustyylejä napsauttamalla</a:t>
            </a:r>
          </a:p>
        </p:txBody>
      </p:sp>
      <p:sp>
        <p:nvSpPr>
          <p:cNvPr id="9" name="Päivämäärän paikkamerkki 3">
            <a:extLst>
              <a:ext uri="{FF2B5EF4-FFF2-40B4-BE49-F238E27FC236}">
                <a16:creationId xmlns:a16="http://schemas.microsoft.com/office/drawing/2014/main" id="{1648FC48-D8CC-FFED-3D6B-582C91C6FF89}"/>
              </a:ext>
            </a:extLst>
          </p:cNvPr>
          <p:cNvSpPr>
            <a:spLocks noGrp="1"/>
          </p:cNvSpPr>
          <p:nvPr>
            <p:ph type="dt" sz="half" idx="2"/>
          </p:nvPr>
        </p:nvSpPr>
        <p:spPr>
          <a:xfrm>
            <a:off x="838200" y="4606138"/>
            <a:ext cx="2743200" cy="365125"/>
          </a:xfrm>
          <a:prstGeom prst="rect">
            <a:avLst/>
          </a:prstGeom>
        </p:spPr>
        <p:txBody>
          <a:bodyPr vert="horz" lIns="91440" tIns="45720" rIns="91440" bIns="45720" rtlCol="0" anchor="ctr"/>
          <a:lstStyle>
            <a:lvl1pPr algn="l">
              <a:defRPr sz="1200">
                <a:solidFill>
                  <a:schemeClr val="tx1">
                    <a:tint val="82000"/>
                  </a:schemeClr>
                </a:solidFill>
                <a:latin typeface="Montserrat" pitchFamily="2" charset="77"/>
              </a:defRPr>
            </a:lvl1pPr>
          </a:lstStyle>
          <a:p>
            <a:fld id="{04E69BAF-77DA-D94D-8D83-A6904DBE6F59}" type="datetimeFigureOut">
              <a:rPr lang="fi-FI" smtClean="0"/>
              <a:pPr/>
              <a:t>31.10.2024</a:t>
            </a:fld>
            <a:endParaRPr lang="fi-FI" dirty="0"/>
          </a:p>
        </p:txBody>
      </p:sp>
    </p:spTree>
    <p:extLst>
      <p:ext uri="{BB962C8B-B14F-4D97-AF65-F5344CB8AC3E}">
        <p14:creationId xmlns:p14="http://schemas.microsoft.com/office/powerpoint/2010/main" val="1274284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5DC4C9-9134-0A32-EF95-4648D64D6346}"/>
              </a:ext>
            </a:extLst>
          </p:cNvPr>
          <p:cNvSpPr>
            <a:spLocks noGrp="1"/>
          </p:cNvSpPr>
          <p:nvPr>
            <p:ph type="title" hasCustomPrompt="1"/>
          </p:nvPr>
        </p:nvSpPr>
        <p:spPr/>
        <p:txBody>
          <a:bodyPr/>
          <a:lstStyle/>
          <a:p>
            <a:r>
              <a:rPr lang="fi-FI" dirty="0"/>
              <a:t>Otsikko</a:t>
            </a:r>
          </a:p>
        </p:txBody>
      </p:sp>
      <p:sp>
        <p:nvSpPr>
          <p:cNvPr id="3" name="Sisällön paikkamerkki 2">
            <a:extLst>
              <a:ext uri="{FF2B5EF4-FFF2-40B4-BE49-F238E27FC236}">
                <a16:creationId xmlns:a16="http://schemas.microsoft.com/office/drawing/2014/main" id="{AA0D820F-4D97-6422-9900-CD30916FF691}"/>
              </a:ext>
            </a:extLst>
          </p:cNvPr>
          <p:cNvSpPr>
            <a:spLocks noGrp="1"/>
          </p:cNvSpPr>
          <p:nvPr>
            <p:ph idx="1" hasCustomPrompt="1"/>
          </p:nvPr>
        </p:nvSpPr>
        <p:spPr/>
        <p:txBody>
          <a:bodyPr/>
          <a:lstStyle/>
          <a:p>
            <a:pPr lvl="0"/>
            <a:r>
              <a:rPr lang="fi-FI" dirty="0"/>
              <a:t>Leipäteksti</a:t>
            </a:r>
          </a:p>
        </p:txBody>
      </p:sp>
      <p:sp>
        <p:nvSpPr>
          <p:cNvPr id="4" name="Päivämäärän paikkamerkki 3">
            <a:extLst>
              <a:ext uri="{FF2B5EF4-FFF2-40B4-BE49-F238E27FC236}">
                <a16:creationId xmlns:a16="http://schemas.microsoft.com/office/drawing/2014/main" id="{3ACBCC16-476E-EF01-7173-107C03B2A0D9}"/>
              </a:ext>
            </a:extLst>
          </p:cNvPr>
          <p:cNvSpPr>
            <a:spLocks noGrp="1"/>
          </p:cNvSpPr>
          <p:nvPr>
            <p:ph type="dt" sz="half" idx="10"/>
          </p:nvPr>
        </p:nvSpPr>
        <p:spPr/>
        <p:txBody>
          <a:bodyPr/>
          <a:lstStyle/>
          <a:p>
            <a:fld id="{04E69BAF-77DA-D94D-8D83-A6904DBE6F59}" type="datetimeFigureOut">
              <a:rPr lang="fi-FI" smtClean="0"/>
              <a:t>31.10.2024</a:t>
            </a:fld>
            <a:endParaRPr lang="fi-FI"/>
          </a:p>
        </p:txBody>
      </p:sp>
      <p:sp>
        <p:nvSpPr>
          <p:cNvPr id="6" name="Dian numeron paikkamerkki 5">
            <a:extLst>
              <a:ext uri="{FF2B5EF4-FFF2-40B4-BE49-F238E27FC236}">
                <a16:creationId xmlns:a16="http://schemas.microsoft.com/office/drawing/2014/main" id="{B1BC8BB8-1B77-DFC9-BE88-4C994AF15D2B}"/>
              </a:ext>
            </a:extLst>
          </p:cNvPr>
          <p:cNvSpPr>
            <a:spLocks noGrp="1"/>
          </p:cNvSpPr>
          <p:nvPr>
            <p:ph type="sldNum" sz="quarter" idx="12"/>
          </p:nvPr>
        </p:nvSpPr>
        <p:spPr>
          <a:xfrm>
            <a:off x="11325225" y="6299200"/>
            <a:ext cx="676275" cy="365125"/>
          </a:xfrm>
          <a:prstGeom prst="rect">
            <a:avLst/>
          </a:prstGeom>
        </p:spPr>
        <p:txBody>
          <a:bodyPr/>
          <a:lstStyle>
            <a:lvl1pPr>
              <a:defRPr b="0" i="0">
                <a:latin typeface="Montserrat Medium" pitchFamily="2" charset="77"/>
              </a:defRPr>
            </a:lvl1pPr>
          </a:lstStyle>
          <a:p>
            <a:r>
              <a:rPr lang="fi-FI" dirty="0"/>
              <a:t>1</a:t>
            </a:r>
          </a:p>
        </p:txBody>
      </p:sp>
    </p:spTree>
    <p:extLst>
      <p:ext uri="{BB962C8B-B14F-4D97-AF65-F5344CB8AC3E}">
        <p14:creationId xmlns:p14="http://schemas.microsoft.com/office/powerpoint/2010/main" val="11228230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831850" y="679450"/>
            <a:ext cx="10515600" cy="1019175"/>
          </a:xfrm>
        </p:spPr>
        <p:txBody>
          <a:bodyPr anchor="b">
            <a:normAutofit/>
          </a:bodyPr>
          <a:lstStyle>
            <a:lvl1pPr>
              <a:defRPr sz="4400"/>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831850" y="2251862"/>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Tree>
    <p:extLst>
      <p:ext uri="{BB962C8B-B14F-4D97-AF65-F5344CB8AC3E}">
        <p14:creationId xmlns:p14="http://schemas.microsoft.com/office/powerpoint/2010/main" val="17925441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1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13842615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7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1998" y="679450"/>
            <a:ext cx="6775452"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5300663" y="2251862"/>
            <a:ext cx="6046786"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35785296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2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1349293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876800" y="679450"/>
            <a:ext cx="6470650" cy="1019175"/>
          </a:xfrm>
        </p:spPr>
        <p:txBody>
          <a:bodyPr anchor="b">
            <a:normAutofit/>
          </a:bodyPr>
          <a:lstStyle>
            <a:lvl1pPr algn="r">
              <a:defRPr sz="4400">
                <a:solidFill>
                  <a:schemeClr val="tx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3539338"/>
          </a:xfrm>
        </p:spPr>
        <p:txBody>
          <a:bodyPr/>
          <a:lstStyle>
            <a:lvl1pPr marL="0" indent="0" algn="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Tree>
    <p:extLst>
      <p:ext uri="{BB962C8B-B14F-4D97-AF65-F5344CB8AC3E}">
        <p14:creationId xmlns:p14="http://schemas.microsoft.com/office/powerpoint/2010/main" val="493503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3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572000" y="679450"/>
            <a:ext cx="6775450" cy="1019175"/>
          </a:xfrm>
        </p:spPr>
        <p:txBody>
          <a:bodyPr anchor="b">
            <a:normAutofit/>
          </a:bodyPr>
          <a:lstStyle>
            <a:lvl1pP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
        <p:nvSpPr>
          <p:cNvPr id="7" name="Dian numeron paikkamerkki 5">
            <a:extLst>
              <a:ext uri="{FF2B5EF4-FFF2-40B4-BE49-F238E27FC236}">
                <a16:creationId xmlns:a16="http://schemas.microsoft.com/office/drawing/2014/main" id="{B2FB811D-7E66-9E8A-4FC9-804FE666FEFD}"/>
              </a:ext>
            </a:extLst>
          </p:cNvPr>
          <p:cNvSpPr txBox="1">
            <a:spLocks/>
          </p:cNvSpPr>
          <p:nvPr userDrawn="1"/>
        </p:nvSpPr>
        <p:spPr>
          <a:xfrm>
            <a:off x="11325225" y="62992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pPr/>
              <a:t>‹#›</a:t>
            </a:fld>
            <a:endParaRPr lang="fi-FI" dirty="0"/>
          </a:p>
        </p:txBody>
      </p:sp>
      <p:sp>
        <p:nvSpPr>
          <p:cNvPr id="4" name="Dian numeron paikkamerkki 5">
            <a:extLst>
              <a:ext uri="{FF2B5EF4-FFF2-40B4-BE49-F238E27FC236}">
                <a16:creationId xmlns:a16="http://schemas.microsoft.com/office/drawing/2014/main" id="{D62440CF-3A06-FC2A-301D-949E82501414}"/>
              </a:ext>
            </a:extLst>
          </p:cNvPr>
          <p:cNvSpPr txBox="1">
            <a:spLocks/>
          </p:cNvSpPr>
          <p:nvPr userDrawn="1"/>
        </p:nvSpPr>
        <p:spPr>
          <a:xfrm>
            <a:off x="11477625" y="6451600"/>
            <a:ext cx="676275" cy="365125"/>
          </a:xfrm>
          <a:prstGeom prst="rect">
            <a:avLst/>
          </a:prstGeom>
        </p:spPr>
        <p:txBody>
          <a:bodyPr/>
          <a:lstStyle>
            <a:defPPr>
              <a:defRPr lang="fi-FI"/>
            </a:defPPr>
            <a:lvl1pPr marL="0" algn="l" defTabSz="914400" rtl="0" eaLnBrk="1" latinLnBrk="0" hangingPunct="1">
              <a:defRPr sz="1800" b="0" i="0" kern="1200">
                <a:solidFill>
                  <a:schemeClr val="tx1"/>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07F65-909F-AA46-AC6C-009F4AE895CC}" type="slidenum">
              <a:rPr lang="fi-FI" smtClean="0">
                <a:solidFill>
                  <a:schemeClr val="accent1"/>
                </a:solidFill>
              </a:rPr>
              <a:pPr/>
              <a:t>‹#›</a:t>
            </a:fld>
            <a:endParaRPr lang="fi-FI" dirty="0">
              <a:solidFill>
                <a:schemeClr val="accent1"/>
              </a:solidFill>
            </a:endParaRPr>
          </a:p>
        </p:txBody>
      </p:sp>
    </p:spTree>
    <p:extLst>
      <p:ext uri="{BB962C8B-B14F-4D97-AF65-F5344CB8AC3E}">
        <p14:creationId xmlns:p14="http://schemas.microsoft.com/office/powerpoint/2010/main" val="13109986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DF1698-AA1A-F63C-C686-3C98FFE06BC1}"/>
              </a:ext>
            </a:extLst>
          </p:cNvPr>
          <p:cNvSpPr>
            <a:spLocks noGrp="1"/>
          </p:cNvSpPr>
          <p:nvPr>
            <p:ph type="title" hasCustomPrompt="1"/>
          </p:nvPr>
        </p:nvSpPr>
        <p:spPr/>
        <p:txBody>
          <a:bodyPr/>
          <a:lstStyle>
            <a:lvl1pPr>
              <a:defRPr>
                <a:solidFill>
                  <a:schemeClr val="accent1"/>
                </a:solidFill>
              </a:defRPr>
            </a:lvl1pPr>
          </a:lstStyle>
          <a:p>
            <a:r>
              <a:rPr lang="fi-FI" dirty="0"/>
              <a:t>Otsikko</a:t>
            </a:r>
          </a:p>
        </p:txBody>
      </p:sp>
      <p:sp>
        <p:nvSpPr>
          <p:cNvPr id="3" name="Sisällön paikkamerkki 2">
            <a:extLst>
              <a:ext uri="{FF2B5EF4-FFF2-40B4-BE49-F238E27FC236}">
                <a16:creationId xmlns:a16="http://schemas.microsoft.com/office/drawing/2014/main" id="{E0FB4F93-4D28-CB62-DA01-D6702063A57C}"/>
              </a:ext>
            </a:extLst>
          </p:cNvPr>
          <p:cNvSpPr>
            <a:spLocks noGrp="1"/>
          </p:cNvSpPr>
          <p:nvPr>
            <p:ph sz="half" idx="1" hasCustomPrompt="1"/>
          </p:nvPr>
        </p:nvSpPr>
        <p:spPr>
          <a:xfrm>
            <a:off x="838200" y="2826288"/>
            <a:ext cx="5181600" cy="372978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i-FI" dirty="0"/>
              <a:t>Leipäteksti</a:t>
            </a:r>
          </a:p>
        </p:txBody>
      </p:sp>
      <p:sp>
        <p:nvSpPr>
          <p:cNvPr id="4" name="Sisällön paikkamerkki 3">
            <a:extLst>
              <a:ext uri="{FF2B5EF4-FFF2-40B4-BE49-F238E27FC236}">
                <a16:creationId xmlns:a16="http://schemas.microsoft.com/office/drawing/2014/main" id="{432A34EC-18F2-7C8D-760F-7DAD3A5FAE74}"/>
              </a:ext>
            </a:extLst>
          </p:cNvPr>
          <p:cNvSpPr>
            <a:spLocks noGrp="1"/>
          </p:cNvSpPr>
          <p:nvPr>
            <p:ph sz="half" idx="2" hasCustomPrompt="1"/>
          </p:nvPr>
        </p:nvSpPr>
        <p:spPr>
          <a:xfrm>
            <a:off x="6172200" y="2826288"/>
            <a:ext cx="5181600" cy="372978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i-FI" dirty="0"/>
              <a:t>Leipäteksti</a:t>
            </a:r>
          </a:p>
        </p:txBody>
      </p:sp>
    </p:spTree>
    <p:extLst>
      <p:ext uri="{BB962C8B-B14F-4D97-AF65-F5344CB8AC3E}">
        <p14:creationId xmlns:p14="http://schemas.microsoft.com/office/powerpoint/2010/main" val="14735413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4E6B07-46F1-4AB4-9F84-E27C14A0EA55}"/>
              </a:ext>
            </a:extLst>
          </p:cNvPr>
          <p:cNvSpPr>
            <a:spLocks noGrp="1"/>
          </p:cNvSpPr>
          <p:nvPr>
            <p:ph type="title" hasCustomPrompt="1"/>
          </p:nvPr>
        </p:nvSpPr>
        <p:spPr>
          <a:xfrm>
            <a:off x="836612" y="474012"/>
            <a:ext cx="8617939" cy="618038"/>
          </a:xfrm>
        </p:spPr>
        <p:txBody>
          <a:bodyPr anchor="b"/>
          <a:lstStyle>
            <a:lvl1pPr>
              <a:defRPr sz="3200">
                <a:solidFill>
                  <a:schemeClr val="accent1"/>
                </a:solidFill>
              </a:defRPr>
            </a:lvl1pPr>
          </a:lstStyle>
          <a:p>
            <a:r>
              <a:rPr lang="fi-FI" dirty="0"/>
              <a:t>Otsikko</a:t>
            </a:r>
          </a:p>
        </p:txBody>
      </p:sp>
      <p:sp>
        <p:nvSpPr>
          <p:cNvPr id="3" name="Sisällön paikkamerkki 2">
            <a:extLst>
              <a:ext uri="{FF2B5EF4-FFF2-40B4-BE49-F238E27FC236}">
                <a16:creationId xmlns:a16="http://schemas.microsoft.com/office/drawing/2014/main" id="{93190454-6F2D-6FD5-CECE-EEB285ABEAB3}"/>
              </a:ext>
            </a:extLst>
          </p:cNvPr>
          <p:cNvSpPr>
            <a:spLocks noGrp="1"/>
          </p:cNvSpPr>
          <p:nvPr>
            <p:ph idx="1" hasCustomPrompt="1"/>
          </p:nvPr>
        </p:nvSpPr>
        <p:spPr>
          <a:xfrm>
            <a:off x="5183188" y="1293962"/>
            <a:ext cx="5824118" cy="4567088"/>
          </a:xfrm>
        </p:spPr>
        <p:txBody>
          <a:bodyPr/>
          <a:lstStyle>
            <a:lvl1pPr>
              <a:defRPr sz="20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vl6pPr>
              <a:defRPr sz="2000"/>
            </a:lvl6pPr>
            <a:lvl7pPr>
              <a:defRPr sz="2000"/>
            </a:lvl7pPr>
            <a:lvl8pPr>
              <a:defRPr sz="2000"/>
            </a:lvl8pPr>
            <a:lvl9pPr>
              <a:defRPr sz="2000"/>
            </a:lvl9pPr>
          </a:lstStyle>
          <a:p>
            <a:pPr lvl="0"/>
            <a:r>
              <a:rPr lang="fi-FI" dirty="0"/>
              <a:t>Leipäteksti</a:t>
            </a:r>
          </a:p>
        </p:txBody>
      </p:sp>
      <p:sp>
        <p:nvSpPr>
          <p:cNvPr id="4" name="Tekstin paikkamerkki 3">
            <a:extLst>
              <a:ext uri="{FF2B5EF4-FFF2-40B4-BE49-F238E27FC236}">
                <a16:creationId xmlns:a16="http://schemas.microsoft.com/office/drawing/2014/main" id="{FEE26E02-3F2E-5BAE-8C25-C7049A768033}"/>
              </a:ext>
            </a:extLst>
          </p:cNvPr>
          <p:cNvSpPr>
            <a:spLocks noGrp="1"/>
          </p:cNvSpPr>
          <p:nvPr>
            <p:ph type="body" sz="half" idx="2" hasCustomPrompt="1"/>
          </p:nvPr>
        </p:nvSpPr>
        <p:spPr>
          <a:xfrm>
            <a:off x="839788" y="1293962"/>
            <a:ext cx="3932237" cy="3312176"/>
          </a:xfrm>
        </p:spPr>
        <p:txBody>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Leipäteksti</a:t>
            </a:r>
          </a:p>
        </p:txBody>
      </p:sp>
    </p:spTree>
    <p:extLst>
      <p:ext uri="{BB962C8B-B14F-4D97-AF65-F5344CB8AC3E}">
        <p14:creationId xmlns:p14="http://schemas.microsoft.com/office/powerpoint/2010/main" val="1177204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4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876800" y="679450"/>
            <a:ext cx="6470650" cy="1019175"/>
          </a:xfrm>
        </p:spPr>
        <p:txBody>
          <a:bodyPr anchor="b">
            <a:normAutofit/>
          </a:bodyPr>
          <a:lstStyle>
            <a:lvl1pPr algn="r">
              <a:defRPr sz="4400">
                <a:solidFill>
                  <a:schemeClr val="accent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3539338"/>
          </a:xfrm>
        </p:spPr>
        <p:txBody>
          <a:bodyPr/>
          <a:lstStyle>
            <a:lvl1pPr marL="0" indent="0" algn="r">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pic>
        <p:nvPicPr>
          <p:cNvPr id="5" name="Kuva 4">
            <a:extLst>
              <a:ext uri="{FF2B5EF4-FFF2-40B4-BE49-F238E27FC236}">
                <a16:creationId xmlns:a16="http://schemas.microsoft.com/office/drawing/2014/main" id="{E8B952B7-CA56-7D7C-B2CD-594A97B0219B}"/>
              </a:ext>
            </a:extLst>
          </p:cNvPr>
          <p:cNvPicPr>
            <a:picLocks noChangeAspect="1"/>
          </p:cNvPicPr>
          <p:nvPr userDrawn="1"/>
        </p:nvPicPr>
        <p:blipFill>
          <a:blip r:embed="rId3"/>
          <a:stretch>
            <a:fillRect/>
          </a:stretch>
        </p:blipFill>
        <p:spPr>
          <a:xfrm>
            <a:off x="9634538" y="5550694"/>
            <a:ext cx="2314554" cy="1255712"/>
          </a:xfrm>
          <a:prstGeom prst="rect">
            <a:avLst/>
          </a:prstGeom>
        </p:spPr>
      </p:pic>
    </p:spTree>
    <p:extLst>
      <p:ext uri="{BB962C8B-B14F-4D97-AF65-F5344CB8AC3E}">
        <p14:creationId xmlns:p14="http://schemas.microsoft.com/office/powerpoint/2010/main" val="15552510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5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4876800" y="679450"/>
            <a:ext cx="6470650" cy="1019175"/>
          </a:xfrm>
        </p:spPr>
        <p:txBody>
          <a:bodyPr anchor="b">
            <a:normAutofit/>
          </a:bodyPr>
          <a:lstStyle>
            <a:lvl1pPr algn="r">
              <a:defRPr sz="4400">
                <a:solidFill>
                  <a:schemeClr val="tx1"/>
                </a:solidFill>
              </a:defRPr>
            </a:lvl1pPr>
          </a:lstStyle>
          <a:p>
            <a:r>
              <a:rPr lang="fi-FI" dirty="0"/>
              <a:t>Otsikko</a:t>
            </a:r>
          </a:p>
        </p:txBody>
      </p:sp>
      <p:sp>
        <p:nvSpPr>
          <p:cNvPr id="3" name="Tekstin paikkamerkki 2">
            <a:extLst>
              <a:ext uri="{FF2B5EF4-FFF2-40B4-BE49-F238E27FC236}">
                <a16:creationId xmlns:a16="http://schemas.microsoft.com/office/drawing/2014/main" id="{7828571A-93FF-F318-1E38-DEA2C096C52C}"/>
              </a:ext>
            </a:extLst>
          </p:cNvPr>
          <p:cNvSpPr>
            <a:spLocks noGrp="1"/>
          </p:cNvSpPr>
          <p:nvPr>
            <p:ph type="body" idx="1" hasCustomPrompt="1"/>
          </p:nvPr>
        </p:nvSpPr>
        <p:spPr>
          <a:xfrm>
            <a:off x="4571998" y="2251862"/>
            <a:ext cx="6775451" cy="3539338"/>
          </a:xfrm>
        </p:spPr>
        <p:txBody>
          <a:bodyPr/>
          <a:lstStyle>
            <a:lvl1pPr marL="0" indent="0" algn="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dirty="0"/>
              <a:t>Leipäteksti</a:t>
            </a:r>
          </a:p>
        </p:txBody>
      </p:sp>
    </p:spTree>
    <p:extLst>
      <p:ext uri="{BB962C8B-B14F-4D97-AF65-F5344CB8AC3E}">
        <p14:creationId xmlns:p14="http://schemas.microsoft.com/office/powerpoint/2010/main" val="5865708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5DC4C9-9134-0A32-EF95-4648D64D6346}"/>
              </a:ext>
            </a:extLst>
          </p:cNvPr>
          <p:cNvSpPr>
            <a:spLocks noGrp="1"/>
          </p:cNvSpPr>
          <p:nvPr>
            <p:ph type="title" hasCustomPrompt="1"/>
          </p:nvPr>
        </p:nvSpPr>
        <p:spPr>
          <a:xfrm>
            <a:off x="838200" y="761325"/>
            <a:ext cx="7913914" cy="790575"/>
          </a:xfrm>
        </p:spPr>
        <p:txBody>
          <a:bodyPr/>
          <a:lstStyle/>
          <a:p>
            <a:r>
              <a:rPr lang="fi-FI" dirty="0"/>
              <a:t>Otsikko</a:t>
            </a:r>
          </a:p>
        </p:txBody>
      </p:sp>
      <p:sp>
        <p:nvSpPr>
          <p:cNvPr id="3" name="Sisällön paikkamerkki 2">
            <a:extLst>
              <a:ext uri="{FF2B5EF4-FFF2-40B4-BE49-F238E27FC236}">
                <a16:creationId xmlns:a16="http://schemas.microsoft.com/office/drawing/2014/main" id="{AA0D820F-4D97-6422-9900-CD30916FF691}"/>
              </a:ext>
            </a:extLst>
          </p:cNvPr>
          <p:cNvSpPr>
            <a:spLocks noGrp="1"/>
          </p:cNvSpPr>
          <p:nvPr>
            <p:ph idx="1" hasCustomPrompt="1"/>
          </p:nvPr>
        </p:nvSpPr>
        <p:spPr>
          <a:xfrm>
            <a:off x="838200" y="1934373"/>
            <a:ext cx="9459686" cy="2485227"/>
          </a:xfrm>
        </p:spPr>
        <p:txBody>
          <a:bodyPr/>
          <a:lstStyle/>
          <a:p>
            <a:pPr lvl="0"/>
            <a:r>
              <a:rPr lang="fi-FI" dirty="0"/>
              <a:t>Leipäteksti</a:t>
            </a:r>
          </a:p>
        </p:txBody>
      </p:sp>
      <p:sp>
        <p:nvSpPr>
          <p:cNvPr id="6" name="Dian numeron paikkamerkki 5">
            <a:extLst>
              <a:ext uri="{FF2B5EF4-FFF2-40B4-BE49-F238E27FC236}">
                <a16:creationId xmlns:a16="http://schemas.microsoft.com/office/drawing/2014/main" id="{B1BC8BB8-1B77-DFC9-BE88-4C994AF15D2B}"/>
              </a:ext>
            </a:extLst>
          </p:cNvPr>
          <p:cNvSpPr>
            <a:spLocks noGrp="1"/>
          </p:cNvSpPr>
          <p:nvPr>
            <p:ph type="sldNum" sz="quarter" idx="12"/>
          </p:nvPr>
        </p:nvSpPr>
        <p:spPr>
          <a:xfrm>
            <a:off x="11325225" y="6299200"/>
            <a:ext cx="676275" cy="365125"/>
          </a:xfrm>
          <a:prstGeom prst="rect">
            <a:avLst/>
          </a:prstGeom>
        </p:spPr>
        <p:txBody>
          <a:bodyPr/>
          <a:lstStyle>
            <a:lvl1pPr>
              <a:defRPr b="0" i="0">
                <a:latin typeface="Montserrat Medium" pitchFamily="2" charset="77"/>
              </a:defRPr>
            </a:lvl1pPr>
          </a:lstStyle>
          <a:p>
            <a:r>
              <a:rPr lang="fi-FI" dirty="0"/>
              <a:t>1</a:t>
            </a:r>
          </a:p>
        </p:txBody>
      </p:sp>
    </p:spTree>
    <p:extLst>
      <p:ext uri="{BB962C8B-B14F-4D97-AF65-F5344CB8AC3E}">
        <p14:creationId xmlns:p14="http://schemas.microsoft.com/office/powerpoint/2010/main" val="9824180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5DC4C9-9134-0A32-EF95-4648D64D6346}"/>
              </a:ext>
            </a:extLst>
          </p:cNvPr>
          <p:cNvSpPr>
            <a:spLocks noGrp="1"/>
          </p:cNvSpPr>
          <p:nvPr>
            <p:ph type="title" hasCustomPrompt="1"/>
          </p:nvPr>
        </p:nvSpPr>
        <p:spPr>
          <a:xfrm>
            <a:off x="838200" y="761325"/>
            <a:ext cx="7913914" cy="790575"/>
          </a:xfrm>
        </p:spPr>
        <p:txBody>
          <a:bodyPr/>
          <a:lstStyle/>
          <a:p>
            <a:r>
              <a:rPr lang="fi-FI" dirty="0"/>
              <a:t>Otsikko</a:t>
            </a:r>
          </a:p>
        </p:txBody>
      </p:sp>
      <p:sp>
        <p:nvSpPr>
          <p:cNvPr id="3" name="Sisällön paikkamerkki 2">
            <a:extLst>
              <a:ext uri="{FF2B5EF4-FFF2-40B4-BE49-F238E27FC236}">
                <a16:creationId xmlns:a16="http://schemas.microsoft.com/office/drawing/2014/main" id="{AA0D820F-4D97-6422-9900-CD30916FF691}"/>
              </a:ext>
            </a:extLst>
          </p:cNvPr>
          <p:cNvSpPr>
            <a:spLocks noGrp="1"/>
          </p:cNvSpPr>
          <p:nvPr>
            <p:ph idx="1" hasCustomPrompt="1"/>
          </p:nvPr>
        </p:nvSpPr>
        <p:spPr>
          <a:xfrm>
            <a:off x="838200" y="1934373"/>
            <a:ext cx="9459686" cy="2485227"/>
          </a:xfrm>
        </p:spPr>
        <p:txBody>
          <a:bodyPr/>
          <a:lstStyle/>
          <a:p>
            <a:pPr lvl="0"/>
            <a:r>
              <a:rPr lang="fi-FI" dirty="0"/>
              <a:t>Leipäteksti</a:t>
            </a:r>
          </a:p>
        </p:txBody>
      </p:sp>
    </p:spTree>
    <p:extLst>
      <p:ext uri="{BB962C8B-B14F-4D97-AF65-F5344CB8AC3E}">
        <p14:creationId xmlns:p14="http://schemas.microsoft.com/office/powerpoint/2010/main" val="2110935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Kuvatekstillinen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81A55E-E769-E69F-C97A-5056CF51BF0C}"/>
              </a:ext>
            </a:extLst>
          </p:cNvPr>
          <p:cNvSpPr>
            <a:spLocks noGrp="1"/>
          </p:cNvSpPr>
          <p:nvPr>
            <p:ph type="title" hasCustomPrompt="1"/>
          </p:nvPr>
        </p:nvSpPr>
        <p:spPr>
          <a:xfrm>
            <a:off x="839788" y="457200"/>
            <a:ext cx="3932237" cy="1600200"/>
          </a:xfrm>
        </p:spPr>
        <p:txBody>
          <a:bodyPr anchor="b"/>
          <a:lstStyle>
            <a:lvl1pPr>
              <a:defRPr sz="3200"/>
            </a:lvl1pPr>
          </a:lstStyle>
          <a:p>
            <a:r>
              <a:rPr lang="fi-FI" dirty="0"/>
              <a:t>Otsikko</a:t>
            </a:r>
          </a:p>
        </p:txBody>
      </p:sp>
      <p:sp>
        <p:nvSpPr>
          <p:cNvPr id="3" name="Kuvan paikkamerkki 2">
            <a:extLst>
              <a:ext uri="{FF2B5EF4-FFF2-40B4-BE49-F238E27FC236}">
                <a16:creationId xmlns:a16="http://schemas.microsoft.com/office/drawing/2014/main" id="{D5986364-A0AF-5475-5E5C-5D69D00FC9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9B4E4335-86C6-2D25-8C8A-729CDAFA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6D31AC0-9684-EEA1-C00F-77C034CF6F06}"/>
              </a:ext>
            </a:extLst>
          </p:cNvPr>
          <p:cNvSpPr>
            <a:spLocks noGrp="1"/>
          </p:cNvSpPr>
          <p:nvPr>
            <p:ph type="dt" sz="half" idx="10"/>
          </p:nvPr>
        </p:nvSpPr>
        <p:spPr/>
        <p:txBody>
          <a:bodyPr/>
          <a:lstStyle/>
          <a:p>
            <a:fld id="{04E69BAF-77DA-D94D-8D83-A6904DBE6F59}" type="datetimeFigureOut">
              <a:rPr lang="fi-FI" smtClean="0"/>
              <a:t>31.10.2024</a:t>
            </a:fld>
            <a:endParaRPr lang="fi-FI"/>
          </a:p>
        </p:txBody>
      </p:sp>
    </p:spTree>
    <p:extLst>
      <p:ext uri="{BB962C8B-B14F-4D97-AF65-F5344CB8AC3E}">
        <p14:creationId xmlns:p14="http://schemas.microsoft.com/office/powerpoint/2010/main" val="3936093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1_Kuvatekstillinen kuva">
    <p:bg>
      <p:bgRef idx="1001">
        <a:schemeClr val="bg1"/>
      </p:bgRef>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81A55E-E769-E69F-C97A-5056CF51BF0C}"/>
              </a:ext>
            </a:extLst>
          </p:cNvPr>
          <p:cNvSpPr>
            <a:spLocks noGrp="1"/>
          </p:cNvSpPr>
          <p:nvPr>
            <p:ph type="title" hasCustomPrompt="1"/>
          </p:nvPr>
        </p:nvSpPr>
        <p:spPr>
          <a:xfrm>
            <a:off x="839788" y="457200"/>
            <a:ext cx="3932237" cy="1600200"/>
          </a:xfrm>
        </p:spPr>
        <p:txBody>
          <a:bodyPr anchor="b"/>
          <a:lstStyle>
            <a:lvl1pPr>
              <a:defRPr sz="3200"/>
            </a:lvl1pPr>
          </a:lstStyle>
          <a:p>
            <a:r>
              <a:rPr lang="fi-FI" dirty="0"/>
              <a:t>Otsikko</a:t>
            </a:r>
          </a:p>
        </p:txBody>
      </p:sp>
      <p:sp>
        <p:nvSpPr>
          <p:cNvPr id="3" name="Kuvan paikkamerkki 2">
            <a:extLst>
              <a:ext uri="{FF2B5EF4-FFF2-40B4-BE49-F238E27FC236}">
                <a16:creationId xmlns:a16="http://schemas.microsoft.com/office/drawing/2014/main" id="{D5986364-A0AF-5475-5E5C-5D69D00FC9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9B4E4335-86C6-2D25-8C8A-729CDAFA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6D31AC0-9684-EEA1-C00F-77C034CF6F06}"/>
              </a:ext>
            </a:extLst>
          </p:cNvPr>
          <p:cNvSpPr>
            <a:spLocks noGrp="1"/>
          </p:cNvSpPr>
          <p:nvPr>
            <p:ph type="dt" sz="half" idx="10"/>
          </p:nvPr>
        </p:nvSpPr>
        <p:spPr/>
        <p:txBody>
          <a:bodyPr/>
          <a:lstStyle/>
          <a:p>
            <a:fld id="{04E69BAF-77DA-D94D-8D83-A6904DBE6F59}" type="datetimeFigureOut">
              <a:rPr lang="fi-FI" smtClean="0"/>
              <a:t>31.10.2024</a:t>
            </a:fld>
            <a:endParaRPr lang="fi-FI"/>
          </a:p>
        </p:txBody>
      </p:sp>
    </p:spTree>
    <p:extLst>
      <p:ext uri="{BB962C8B-B14F-4D97-AF65-F5344CB8AC3E}">
        <p14:creationId xmlns:p14="http://schemas.microsoft.com/office/powerpoint/2010/main" val="2574115796"/>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1748-3B6E-75C2-2830-B24706ECD34A}"/>
              </a:ext>
            </a:extLst>
          </p:cNvPr>
          <p:cNvSpPr>
            <a:spLocks noGrp="1"/>
          </p:cNvSpPr>
          <p:nvPr>
            <p:ph type="title" hasCustomPrompt="1"/>
          </p:nvPr>
        </p:nvSpPr>
        <p:spPr>
          <a:xfrm>
            <a:off x="809625" y="3271371"/>
            <a:ext cx="10515600" cy="1019175"/>
          </a:xfrm>
        </p:spPr>
        <p:txBody>
          <a:bodyPr anchor="b">
            <a:noAutofit/>
          </a:bodyPr>
          <a:lstStyle>
            <a:lvl1pPr algn="ctr">
              <a:defRPr sz="7200"/>
            </a:lvl1pPr>
          </a:lstStyle>
          <a:p>
            <a:r>
              <a:rPr lang="fi-FI" dirty="0"/>
              <a:t>KIITOS!</a:t>
            </a:r>
          </a:p>
        </p:txBody>
      </p:sp>
    </p:spTree>
    <p:extLst>
      <p:ext uri="{BB962C8B-B14F-4D97-AF65-F5344CB8AC3E}">
        <p14:creationId xmlns:p14="http://schemas.microsoft.com/office/powerpoint/2010/main" val="207678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image" Target="../media/image1.jp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5.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E5195BA-D1E5-1FF0-55EB-9751AD499EF5}"/>
              </a:ext>
            </a:extLst>
          </p:cNvPr>
          <p:cNvSpPr>
            <a:spLocks noGrp="1"/>
          </p:cNvSpPr>
          <p:nvPr>
            <p:ph type="title"/>
          </p:nvPr>
        </p:nvSpPr>
        <p:spPr>
          <a:xfrm>
            <a:off x="838200" y="1871667"/>
            <a:ext cx="4233863" cy="790575"/>
          </a:xfrm>
          <a:prstGeom prst="rect">
            <a:avLst/>
          </a:prstGeom>
        </p:spPr>
        <p:txBody>
          <a:bodyPr vert="horz" lIns="91440" tIns="45720" rIns="91440" bIns="45720" rtlCol="0" anchor="ctr">
            <a:normAutofit/>
          </a:bodyPr>
          <a:lstStyle/>
          <a:p>
            <a:r>
              <a:rPr lang="fi-FI" dirty="0"/>
              <a:t>Otsikko</a:t>
            </a:r>
          </a:p>
        </p:txBody>
      </p:sp>
      <p:sp>
        <p:nvSpPr>
          <p:cNvPr id="3" name="Tekstin paikkamerkki 2">
            <a:extLst>
              <a:ext uri="{FF2B5EF4-FFF2-40B4-BE49-F238E27FC236}">
                <a16:creationId xmlns:a16="http://schemas.microsoft.com/office/drawing/2014/main" id="{B55CE9F8-278E-7423-E03C-9082B59B2607}"/>
              </a:ext>
            </a:extLst>
          </p:cNvPr>
          <p:cNvSpPr>
            <a:spLocks noGrp="1"/>
          </p:cNvSpPr>
          <p:nvPr>
            <p:ph type="body" idx="1"/>
          </p:nvPr>
        </p:nvSpPr>
        <p:spPr>
          <a:xfrm>
            <a:off x="838200" y="3153574"/>
            <a:ext cx="5791200" cy="961232"/>
          </a:xfrm>
          <a:prstGeom prst="rect">
            <a:avLst/>
          </a:prstGeom>
        </p:spPr>
        <p:txBody>
          <a:bodyPr vert="horz" lIns="91440" tIns="45720" rIns="91440" bIns="45720" rtlCol="0">
            <a:normAutofit/>
          </a:bodyPr>
          <a:lstStyle/>
          <a:p>
            <a:pPr lvl="0"/>
            <a:r>
              <a:rPr lang="fi-FI" dirty="0"/>
              <a:t>Leipäteksti</a:t>
            </a:r>
          </a:p>
        </p:txBody>
      </p:sp>
      <p:sp>
        <p:nvSpPr>
          <p:cNvPr id="4" name="Päivämäärän paikkamerkki 3">
            <a:extLst>
              <a:ext uri="{FF2B5EF4-FFF2-40B4-BE49-F238E27FC236}">
                <a16:creationId xmlns:a16="http://schemas.microsoft.com/office/drawing/2014/main" id="{B0704153-F799-9C45-EDBF-C148BBA34769}"/>
              </a:ext>
            </a:extLst>
          </p:cNvPr>
          <p:cNvSpPr>
            <a:spLocks noGrp="1"/>
          </p:cNvSpPr>
          <p:nvPr>
            <p:ph type="dt" sz="half" idx="2"/>
          </p:nvPr>
        </p:nvSpPr>
        <p:spPr>
          <a:xfrm>
            <a:off x="838200" y="4606138"/>
            <a:ext cx="2743200" cy="365125"/>
          </a:xfrm>
          <a:prstGeom prst="rect">
            <a:avLst/>
          </a:prstGeom>
        </p:spPr>
        <p:txBody>
          <a:bodyPr vert="horz" lIns="91440" tIns="45720" rIns="91440" bIns="45720" rtlCol="0" anchor="ctr"/>
          <a:lstStyle>
            <a:lvl1pPr algn="l">
              <a:defRPr sz="1200">
                <a:solidFill>
                  <a:schemeClr val="tx1">
                    <a:tint val="82000"/>
                  </a:schemeClr>
                </a:solidFill>
                <a:latin typeface="Montserrat" pitchFamily="2" charset="77"/>
              </a:defRPr>
            </a:lvl1pPr>
          </a:lstStyle>
          <a:p>
            <a:fld id="{04E69BAF-77DA-D94D-8D83-A6904DBE6F59}" type="datetimeFigureOut">
              <a:rPr lang="fi-FI" smtClean="0"/>
              <a:pPr/>
              <a:t>31.10.2024</a:t>
            </a:fld>
            <a:endParaRPr lang="fi-FI" dirty="0"/>
          </a:p>
        </p:txBody>
      </p:sp>
    </p:spTree>
    <p:extLst>
      <p:ext uri="{BB962C8B-B14F-4D97-AF65-F5344CB8AC3E}">
        <p14:creationId xmlns:p14="http://schemas.microsoft.com/office/powerpoint/2010/main" val="3322916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6" r:id="rId8"/>
    <p:sldLayoutId id="2147483663" r:id="rId9"/>
    <p:sldLayoutId id="2147483664" r:id="rId10"/>
    <p:sldLayoutId id="2147483666" r:id="rId11"/>
    <p:sldLayoutId id="2147483657" r:id="rId12"/>
    <p:sldLayoutId id="2147483668" r:id="rId13"/>
    <p:sldLayoutId id="2147483665" r:id="rId14"/>
    <p:sldLayoutId id="2147483654" r:id="rId15"/>
    <p:sldLayoutId id="2147483655" r:id="rId16"/>
    <p:sldLayoutId id="2147483658" r:id="rId17"/>
    <p:sldLayoutId id="2147483659" r:id="rId18"/>
  </p:sldLayoutIdLst>
  <p:txStyles>
    <p:title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CB365-7660-A24A-9244-A48494211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en-FI"/>
          </a:p>
        </p:txBody>
      </p:sp>
      <p:sp>
        <p:nvSpPr>
          <p:cNvPr id="3" name="Text Placeholder 2">
            <a:extLst>
              <a:ext uri="{FF2B5EF4-FFF2-40B4-BE49-F238E27FC236}">
                <a16:creationId xmlns:a16="http://schemas.microsoft.com/office/drawing/2014/main" id="{C12DAD70-8287-6346-9F57-008D353D1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
        <p:nvSpPr>
          <p:cNvPr id="4" name="Date Placeholder 3">
            <a:extLst>
              <a:ext uri="{FF2B5EF4-FFF2-40B4-BE49-F238E27FC236}">
                <a16:creationId xmlns:a16="http://schemas.microsoft.com/office/drawing/2014/main" id="{DCB9231E-21DB-724A-8212-8C7EAA644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E68FD-B887-3645-AFE3-71C82A11B3A0}" type="datetime1">
              <a:rPr lang="fi-FI" smtClean="0"/>
              <a:t>31.10.2024</a:t>
            </a:fld>
            <a:endParaRPr lang="en-FI"/>
          </a:p>
        </p:txBody>
      </p:sp>
      <p:sp>
        <p:nvSpPr>
          <p:cNvPr id="5" name="Footer Placeholder 4">
            <a:extLst>
              <a:ext uri="{FF2B5EF4-FFF2-40B4-BE49-F238E27FC236}">
                <a16:creationId xmlns:a16="http://schemas.microsoft.com/office/drawing/2014/main" id="{B490DD50-DCB4-584B-B7F1-75D5C8FEB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55987F2B-0F0B-E24B-A8F6-DC0E67A1F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4F02D-9175-0C4E-BE88-BAC3C1F99C26}" type="slidenum">
              <a:rPr lang="en-FI" smtClean="0"/>
              <a:t>‹#›</a:t>
            </a:fld>
            <a:endParaRPr lang="en-FI"/>
          </a:p>
        </p:txBody>
      </p:sp>
    </p:spTree>
    <p:extLst>
      <p:ext uri="{BB962C8B-B14F-4D97-AF65-F5344CB8AC3E}">
        <p14:creationId xmlns:p14="http://schemas.microsoft.com/office/powerpoint/2010/main" val="22804755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90" r:id="rId20"/>
    <p:sldLayoutId id="2147483692" r:id="rId21"/>
    <p:sldLayoutId id="2147483693" r:id="rId22"/>
    <p:sldLayoutId id="2147483695" r:id="rId23"/>
    <p:sldLayoutId id="2147483697" r:id="rId24"/>
    <p:sldLayoutId id="2147483699" r:id="rId25"/>
    <p:sldLayoutId id="2147483701" r:id="rId26"/>
    <p:sldLayoutId id="2147483706" r:id="rId27"/>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CB365-7660-A24A-9244-A48494211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en-FI"/>
          </a:p>
        </p:txBody>
      </p:sp>
      <p:sp>
        <p:nvSpPr>
          <p:cNvPr id="3" name="Text Placeholder 2">
            <a:extLst>
              <a:ext uri="{FF2B5EF4-FFF2-40B4-BE49-F238E27FC236}">
                <a16:creationId xmlns:a16="http://schemas.microsoft.com/office/drawing/2014/main" id="{C12DAD70-8287-6346-9F57-008D353D1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
        <p:nvSpPr>
          <p:cNvPr id="4" name="Date Placeholder 3">
            <a:extLst>
              <a:ext uri="{FF2B5EF4-FFF2-40B4-BE49-F238E27FC236}">
                <a16:creationId xmlns:a16="http://schemas.microsoft.com/office/drawing/2014/main" id="{DCB9231E-21DB-724A-8212-8C7EAA644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E68FD-B887-3645-AFE3-71C82A11B3A0}" type="datetime1">
              <a:rPr lang="fi-FI" smtClean="0"/>
              <a:t>31.10.2024</a:t>
            </a:fld>
            <a:endParaRPr lang="en-FI"/>
          </a:p>
        </p:txBody>
      </p:sp>
      <p:sp>
        <p:nvSpPr>
          <p:cNvPr id="5" name="Footer Placeholder 4">
            <a:extLst>
              <a:ext uri="{FF2B5EF4-FFF2-40B4-BE49-F238E27FC236}">
                <a16:creationId xmlns:a16="http://schemas.microsoft.com/office/drawing/2014/main" id="{B490DD50-DCB4-584B-B7F1-75D5C8FEB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55987F2B-0F0B-E24B-A8F6-DC0E67A1F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4F02D-9175-0C4E-BE88-BAC3C1F99C26}" type="slidenum">
              <a:rPr lang="en-FI" smtClean="0"/>
              <a:t>‹#›</a:t>
            </a:fld>
            <a:endParaRPr lang="en-FI"/>
          </a:p>
        </p:txBody>
      </p:sp>
    </p:spTree>
    <p:extLst>
      <p:ext uri="{BB962C8B-B14F-4D97-AF65-F5344CB8AC3E}">
        <p14:creationId xmlns:p14="http://schemas.microsoft.com/office/powerpoint/2010/main" val="63572850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E5195BA-D1E5-1FF0-55EB-9751AD499EF5}"/>
              </a:ext>
            </a:extLst>
          </p:cNvPr>
          <p:cNvSpPr>
            <a:spLocks noGrp="1"/>
          </p:cNvSpPr>
          <p:nvPr>
            <p:ph type="title"/>
          </p:nvPr>
        </p:nvSpPr>
        <p:spPr>
          <a:xfrm>
            <a:off x="838200" y="1871667"/>
            <a:ext cx="4233863" cy="790575"/>
          </a:xfrm>
          <a:prstGeom prst="rect">
            <a:avLst/>
          </a:prstGeom>
        </p:spPr>
        <p:txBody>
          <a:bodyPr vert="horz" lIns="91440" tIns="45720" rIns="91440" bIns="45720" rtlCol="0" anchor="ctr">
            <a:normAutofit/>
          </a:bodyPr>
          <a:lstStyle/>
          <a:p>
            <a:r>
              <a:rPr lang="fi-FI" dirty="0"/>
              <a:t>Otsikko</a:t>
            </a:r>
          </a:p>
        </p:txBody>
      </p:sp>
      <p:sp>
        <p:nvSpPr>
          <p:cNvPr id="3" name="Tekstin paikkamerkki 2">
            <a:extLst>
              <a:ext uri="{FF2B5EF4-FFF2-40B4-BE49-F238E27FC236}">
                <a16:creationId xmlns:a16="http://schemas.microsoft.com/office/drawing/2014/main" id="{B55CE9F8-278E-7423-E03C-9082B59B2607}"/>
              </a:ext>
            </a:extLst>
          </p:cNvPr>
          <p:cNvSpPr>
            <a:spLocks noGrp="1"/>
          </p:cNvSpPr>
          <p:nvPr>
            <p:ph type="body" idx="1"/>
          </p:nvPr>
        </p:nvSpPr>
        <p:spPr>
          <a:xfrm>
            <a:off x="838200" y="3153574"/>
            <a:ext cx="5791200" cy="961232"/>
          </a:xfrm>
          <a:prstGeom prst="rect">
            <a:avLst/>
          </a:prstGeom>
        </p:spPr>
        <p:txBody>
          <a:bodyPr vert="horz" lIns="91440" tIns="45720" rIns="91440" bIns="45720" rtlCol="0">
            <a:normAutofit/>
          </a:bodyPr>
          <a:lstStyle/>
          <a:p>
            <a:pPr lvl="0"/>
            <a:r>
              <a:rPr lang="fi-FI" dirty="0"/>
              <a:t>Leipäteksti</a:t>
            </a:r>
          </a:p>
        </p:txBody>
      </p:sp>
      <p:sp>
        <p:nvSpPr>
          <p:cNvPr id="4" name="Päivämäärän paikkamerkki 3">
            <a:extLst>
              <a:ext uri="{FF2B5EF4-FFF2-40B4-BE49-F238E27FC236}">
                <a16:creationId xmlns:a16="http://schemas.microsoft.com/office/drawing/2014/main" id="{B0704153-F799-9C45-EDBF-C148BBA34769}"/>
              </a:ext>
            </a:extLst>
          </p:cNvPr>
          <p:cNvSpPr>
            <a:spLocks noGrp="1"/>
          </p:cNvSpPr>
          <p:nvPr>
            <p:ph type="dt" sz="half" idx="2"/>
          </p:nvPr>
        </p:nvSpPr>
        <p:spPr>
          <a:xfrm>
            <a:off x="838200" y="4606138"/>
            <a:ext cx="2743200" cy="365125"/>
          </a:xfrm>
          <a:prstGeom prst="rect">
            <a:avLst/>
          </a:prstGeom>
        </p:spPr>
        <p:txBody>
          <a:bodyPr vert="horz" lIns="91440" tIns="45720" rIns="91440" bIns="45720" rtlCol="0" anchor="ctr"/>
          <a:lstStyle>
            <a:lvl1pPr algn="l">
              <a:defRPr sz="1200">
                <a:solidFill>
                  <a:schemeClr val="tx1">
                    <a:tint val="82000"/>
                  </a:schemeClr>
                </a:solidFill>
                <a:latin typeface="Montserrat" pitchFamily="2" charset="77"/>
              </a:defRPr>
            </a:lvl1pPr>
          </a:lstStyle>
          <a:p>
            <a:fld id="{04E69BAF-77DA-D94D-8D83-A6904DBE6F59}" type="datetimeFigureOut">
              <a:rPr lang="fi-FI" smtClean="0"/>
              <a:pPr/>
              <a:t>31.10.2024</a:t>
            </a:fld>
            <a:endParaRPr lang="fi-FI" dirty="0"/>
          </a:p>
        </p:txBody>
      </p:sp>
    </p:spTree>
    <p:extLst>
      <p:ext uri="{BB962C8B-B14F-4D97-AF65-F5344CB8AC3E}">
        <p14:creationId xmlns:p14="http://schemas.microsoft.com/office/powerpoint/2010/main" val="282221426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txStyles>
    <p:title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E5195BA-D1E5-1FF0-55EB-9751AD499EF5}"/>
              </a:ext>
            </a:extLst>
          </p:cNvPr>
          <p:cNvSpPr>
            <a:spLocks noGrp="1"/>
          </p:cNvSpPr>
          <p:nvPr>
            <p:ph type="title"/>
          </p:nvPr>
        </p:nvSpPr>
        <p:spPr>
          <a:xfrm>
            <a:off x="838200" y="1871667"/>
            <a:ext cx="4233863" cy="790575"/>
          </a:xfrm>
          <a:prstGeom prst="rect">
            <a:avLst/>
          </a:prstGeom>
        </p:spPr>
        <p:txBody>
          <a:bodyPr vert="horz" lIns="91440" tIns="45720" rIns="91440" bIns="45720" rtlCol="0" anchor="ctr">
            <a:normAutofit/>
          </a:bodyPr>
          <a:lstStyle/>
          <a:p>
            <a:r>
              <a:rPr lang="fi-FI" dirty="0"/>
              <a:t>Otsikko</a:t>
            </a:r>
          </a:p>
        </p:txBody>
      </p:sp>
      <p:sp>
        <p:nvSpPr>
          <p:cNvPr id="3" name="Tekstin paikkamerkki 2">
            <a:extLst>
              <a:ext uri="{FF2B5EF4-FFF2-40B4-BE49-F238E27FC236}">
                <a16:creationId xmlns:a16="http://schemas.microsoft.com/office/drawing/2014/main" id="{B55CE9F8-278E-7423-E03C-9082B59B2607}"/>
              </a:ext>
            </a:extLst>
          </p:cNvPr>
          <p:cNvSpPr>
            <a:spLocks noGrp="1"/>
          </p:cNvSpPr>
          <p:nvPr>
            <p:ph type="body" idx="1"/>
          </p:nvPr>
        </p:nvSpPr>
        <p:spPr>
          <a:xfrm>
            <a:off x="838200" y="3153574"/>
            <a:ext cx="5791200" cy="961232"/>
          </a:xfrm>
          <a:prstGeom prst="rect">
            <a:avLst/>
          </a:prstGeom>
        </p:spPr>
        <p:txBody>
          <a:bodyPr vert="horz" lIns="91440" tIns="45720" rIns="91440" bIns="45720" rtlCol="0">
            <a:normAutofit/>
          </a:bodyPr>
          <a:lstStyle/>
          <a:p>
            <a:pPr lvl="0"/>
            <a:r>
              <a:rPr lang="fi-FI" dirty="0"/>
              <a:t>Leipäteksti</a:t>
            </a:r>
          </a:p>
        </p:txBody>
      </p:sp>
      <p:sp>
        <p:nvSpPr>
          <p:cNvPr id="4" name="Päivämäärän paikkamerkki 3">
            <a:extLst>
              <a:ext uri="{FF2B5EF4-FFF2-40B4-BE49-F238E27FC236}">
                <a16:creationId xmlns:a16="http://schemas.microsoft.com/office/drawing/2014/main" id="{B0704153-F799-9C45-EDBF-C148BBA34769}"/>
              </a:ext>
            </a:extLst>
          </p:cNvPr>
          <p:cNvSpPr>
            <a:spLocks noGrp="1"/>
          </p:cNvSpPr>
          <p:nvPr>
            <p:ph type="dt" sz="half" idx="2"/>
          </p:nvPr>
        </p:nvSpPr>
        <p:spPr>
          <a:xfrm>
            <a:off x="838200" y="4606138"/>
            <a:ext cx="2743200" cy="365125"/>
          </a:xfrm>
          <a:prstGeom prst="rect">
            <a:avLst/>
          </a:prstGeom>
        </p:spPr>
        <p:txBody>
          <a:bodyPr vert="horz" lIns="91440" tIns="45720" rIns="91440" bIns="45720" rtlCol="0" anchor="ctr"/>
          <a:lstStyle>
            <a:lvl1pPr algn="l">
              <a:defRPr sz="1200">
                <a:solidFill>
                  <a:schemeClr val="tx1">
                    <a:tint val="82000"/>
                  </a:schemeClr>
                </a:solidFill>
                <a:latin typeface="Montserrat" pitchFamily="2" charset="77"/>
              </a:defRPr>
            </a:lvl1pPr>
          </a:lstStyle>
          <a:p>
            <a:fld id="{04E69BAF-77DA-D94D-8D83-A6904DBE6F59}" type="datetimeFigureOut">
              <a:rPr lang="fi-FI" smtClean="0"/>
              <a:pPr/>
              <a:t>31.10.2024</a:t>
            </a:fld>
            <a:endParaRPr lang="fi-FI" dirty="0"/>
          </a:p>
        </p:txBody>
      </p:sp>
    </p:spTree>
    <p:extLst>
      <p:ext uri="{BB962C8B-B14F-4D97-AF65-F5344CB8AC3E}">
        <p14:creationId xmlns:p14="http://schemas.microsoft.com/office/powerpoint/2010/main" val="8003914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txStyles>
    <p:title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hyperlink" Target="https://oppimisareena.fi/course/view.php?id=50" TargetMode="Externa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mailto:vilma.maki@hiihtoliitto.fi"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AF719ECA-2CD6-B560-3273-EA91B04FF93A}"/>
              </a:ext>
            </a:extLst>
          </p:cNvPr>
          <p:cNvSpPr>
            <a:spLocks noGrp="1"/>
          </p:cNvSpPr>
          <p:nvPr>
            <p:ph type="subTitle" idx="4294967295"/>
          </p:nvPr>
        </p:nvSpPr>
        <p:spPr>
          <a:xfrm>
            <a:off x="1510455" y="3091399"/>
            <a:ext cx="9144000" cy="1655762"/>
          </a:xfrm>
        </p:spPr>
        <p:txBody>
          <a:bodyPr>
            <a:normAutofit/>
          </a:bodyPr>
          <a:lstStyle/>
          <a:p>
            <a:r>
              <a:rPr lang="fi-FI" sz="1800" dirty="0"/>
              <a:t>Vilma Mäki</a:t>
            </a:r>
            <a:br>
              <a:rPr lang="fi-FI" sz="1800" dirty="0"/>
            </a:br>
            <a:r>
              <a:rPr lang="fi-FI" sz="1800" dirty="0"/>
              <a:t>Hiihtoliiton viestintäkoordinaattori</a:t>
            </a:r>
          </a:p>
        </p:txBody>
      </p:sp>
      <p:sp>
        <p:nvSpPr>
          <p:cNvPr id="4" name="Otsikko 1">
            <a:extLst>
              <a:ext uri="{FF2B5EF4-FFF2-40B4-BE49-F238E27FC236}">
                <a16:creationId xmlns:a16="http://schemas.microsoft.com/office/drawing/2014/main" id="{BCD3A93D-FD6C-3ECD-2BEF-FBC548AA0A48}"/>
              </a:ext>
            </a:extLst>
          </p:cNvPr>
          <p:cNvSpPr>
            <a:spLocks noGrp="1"/>
          </p:cNvSpPr>
          <p:nvPr>
            <p:ph type="title"/>
          </p:nvPr>
        </p:nvSpPr>
        <p:spPr>
          <a:xfrm>
            <a:off x="1524000" y="1898963"/>
            <a:ext cx="4233863" cy="790575"/>
          </a:xfrm>
        </p:spPr>
        <p:txBody>
          <a:bodyPr>
            <a:normAutofit fontScale="90000"/>
          </a:bodyPr>
          <a:lstStyle/>
          <a:p>
            <a:r>
              <a:rPr lang="fi-FI" dirty="0"/>
              <a:t>Viestintä kisatapahtumissa</a:t>
            </a:r>
          </a:p>
        </p:txBody>
      </p:sp>
    </p:spTree>
    <p:extLst>
      <p:ext uri="{BB962C8B-B14F-4D97-AF65-F5344CB8AC3E}">
        <p14:creationId xmlns:p14="http://schemas.microsoft.com/office/powerpoint/2010/main" val="262774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057E96-EC81-D646-5AC5-EC9749FFE913}"/>
              </a:ext>
            </a:extLst>
          </p:cNvPr>
          <p:cNvSpPr>
            <a:spLocks noGrp="1"/>
          </p:cNvSpPr>
          <p:nvPr>
            <p:ph type="title"/>
          </p:nvPr>
        </p:nvSpPr>
        <p:spPr>
          <a:xfrm>
            <a:off x="4549649" y="465694"/>
            <a:ext cx="6775452" cy="1019175"/>
          </a:xfrm>
        </p:spPr>
        <p:txBody>
          <a:bodyPr>
            <a:normAutofit/>
          </a:bodyPr>
          <a:lstStyle/>
          <a:p>
            <a:r>
              <a:rPr lang="fi-FI" sz="3600" dirty="0"/>
              <a:t>Tapahtumaviestinnän malli</a:t>
            </a:r>
          </a:p>
        </p:txBody>
      </p:sp>
      <p:sp>
        <p:nvSpPr>
          <p:cNvPr id="3" name="Tekstin paikkamerkki 2">
            <a:extLst>
              <a:ext uri="{FF2B5EF4-FFF2-40B4-BE49-F238E27FC236}">
                <a16:creationId xmlns:a16="http://schemas.microsoft.com/office/drawing/2014/main" id="{D6B19A35-6751-1538-FA30-60E3266479D9}"/>
              </a:ext>
            </a:extLst>
          </p:cNvPr>
          <p:cNvSpPr>
            <a:spLocks noGrp="1"/>
          </p:cNvSpPr>
          <p:nvPr>
            <p:ph type="body" idx="1"/>
          </p:nvPr>
        </p:nvSpPr>
        <p:spPr>
          <a:xfrm>
            <a:off x="5478793" y="1928813"/>
            <a:ext cx="6046786" cy="1500187"/>
          </a:xfrm>
        </p:spPr>
        <p:txBody>
          <a:bodyPr>
            <a:noAutofit/>
          </a:bodyPr>
          <a:lstStyle/>
          <a:p>
            <a:pPr algn="l" rtl="0" fontAlgn="base"/>
            <a:r>
              <a:rPr lang="fi-FI" sz="1600" b="1" i="0" u="none" strike="noStrike" dirty="0">
                <a:solidFill>
                  <a:srgbClr val="131D27"/>
                </a:solidFill>
                <a:effectLst/>
                <a:latin typeface="Montserrat" pitchFamily="2" charset="77"/>
              </a:rPr>
              <a:t>Ennakkoon</a:t>
            </a:r>
            <a:r>
              <a:rPr lang="en-US" sz="1600" b="0" i="0" dirty="0">
                <a:solidFill>
                  <a:srgbClr val="000000"/>
                </a:solidFill>
                <a:effectLst/>
                <a:latin typeface="Montserrat" pitchFamily="2" charset="77"/>
              </a:rPr>
              <a:t>​</a:t>
            </a:r>
            <a:endParaRPr lang="en-US" sz="1600" b="0" i="0" dirty="0">
              <a:solidFill>
                <a:srgbClr val="000000"/>
              </a:solidFill>
              <a:effectLst/>
              <a:latin typeface="Segoe UI" panose="020B0502040204020203" pitchFamily="34" charset="0"/>
            </a:endParaRPr>
          </a:p>
          <a:p>
            <a:pPr algn="l" rtl="0" fontAlgn="base">
              <a:lnSpc>
                <a:spcPct val="100000"/>
              </a:lnSpc>
            </a:pPr>
            <a:r>
              <a:rPr lang="fi-FI" sz="1600" b="0" i="0" u="none" strike="noStrike" dirty="0">
                <a:solidFill>
                  <a:srgbClr val="131D27"/>
                </a:solidFill>
                <a:effectLst/>
                <a:latin typeface="Montserrat" pitchFamily="2" charset="77"/>
              </a:rPr>
              <a:t>Nettisivut kuntoon, ennakkotiedotteet, ennakkopostaukset</a:t>
            </a:r>
            <a:r>
              <a:rPr lang="en-US" sz="1600" b="0" i="0" dirty="0">
                <a:solidFill>
                  <a:srgbClr val="000000"/>
                </a:solidFill>
                <a:effectLst/>
                <a:latin typeface="Montserrat" pitchFamily="2" charset="77"/>
              </a:rPr>
              <a:t>​</a:t>
            </a:r>
            <a:endParaRPr lang="en-US" sz="1600" b="0" i="0" dirty="0">
              <a:solidFill>
                <a:srgbClr val="000000"/>
              </a:solidFill>
              <a:effectLst/>
              <a:latin typeface="Segoe UI" panose="020B0502040204020203" pitchFamily="34" charset="0"/>
            </a:endParaRPr>
          </a:p>
          <a:p>
            <a:pPr algn="l" rtl="0" fontAlgn="base"/>
            <a:r>
              <a:rPr lang="en-US" sz="1600" b="0" i="0" dirty="0">
                <a:solidFill>
                  <a:srgbClr val="000000"/>
                </a:solidFill>
                <a:effectLst/>
                <a:latin typeface="Montserrat" pitchFamily="2" charset="77"/>
              </a:rPr>
              <a:t>​</a:t>
            </a:r>
            <a:br>
              <a:rPr lang="en-US" sz="1600" b="0" i="0" dirty="0">
                <a:solidFill>
                  <a:srgbClr val="000000"/>
                </a:solidFill>
                <a:effectLst/>
                <a:latin typeface="Montserrat" pitchFamily="2" charset="77"/>
              </a:rPr>
            </a:br>
            <a:r>
              <a:rPr lang="fi-FI" sz="1600" b="1" i="0" u="none" strike="noStrike" dirty="0">
                <a:solidFill>
                  <a:srgbClr val="131D27"/>
                </a:solidFill>
                <a:effectLst/>
                <a:latin typeface="Montserrat" pitchFamily="2" charset="77"/>
              </a:rPr>
              <a:t>On-</a:t>
            </a:r>
            <a:r>
              <a:rPr lang="fi-FI" sz="1600" b="1" i="0" u="none" strike="noStrike" dirty="0" err="1">
                <a:solidFill>
                  <a:srgbClr val="131D27"/>
                </a:solidFill>
                <a:effectLst/>
                <a:latin typeface="Montserrat" pitchFamily="2" charset="77"/>
              </a:rPr>
              <a:t>site</a:t>
            </a:r>
            <a:r>
              <a:rPr lang="fi-FI" sz="1600" b="1" i="0" u="none" strike="noStrike" dirty="0">
                <a:solidFill>
                  <a:srgbClr val="131D27"/>
                </a:solidFill>
                <a:effectLst/>
                <a:latin typeface="Montserrat" pitchFamily="2" charset="77"/>
              </a:rPr>
              <a:t> = kilpailun aikana</a:t>
            </a:r>
            <a:r>
              <a:rPr lang="en-US" sz="1600" b="0" i="0" dirty="0">
                <a:solidFill>
                  <a:srgbClr val="000000"/>
                </a:solidFill>
                <a:effectLst/>
                <a:latin typeface="Montserrat" pitchFamily="2" charset="77"/>
              </a:rPr>
              <a:t>​</a:t>
            </a:r>
            <a:endParaRPr lang="en-US" sz="1600" b="0" i="0" dirty="0">
              <a:solidFill>
                <a:srgbClr val="000000"/>
              </a:solidFill>
              <a:effectLst/>
              <a:latin typeface="Segoe UI" panose="020B0502040204020203" pitchFamily="34" charset="0"/>
            </a:endParaRPr>
          </a:p>
          <a:p>
            <a:pPr algn="l" rtl="0" fontAlgn="base">
              <a:lnSpc>
                <a:spcPct val="100000"/>
              </a:lnSpc>
            </a:pPr>
            <a:r>
              <a:rPr lang="fi-FI" sz="1600" b="0" i="0" u="none" strike="noStrike" dirty="0">
                <a:solidFill>
                  <a:srgbClr val="131D27"/>
                </a:solidFill>
                <a:effectLst/>
                <a:latin typeface="Montserrat" pitchFamily="2" charset="77"/>
              </a:rPr>
              <a:t>Päivän avaukset sosiaaliseen mediaan (FB, TW, IG)</a:t>
            </a:r>
            <a:r>
              <a:rPr lang="en-US" sz="1600" b="0" i="0" dirty="0">
                <a:solidFill>
                  <a:srgbClr val="000000"/>
                </a:solidFill>
                <a:effectLst/>
                <a:latin typeface="Montserrat" pitchFamily="2" charset="77"/>
              </a:rPr>
              <a:t>​</a:t>
            </a:r>
            <a:endParaRPr lang="en-US" sz="1600" b="0" i="0" dirty="0">
              <a:solidFill>
                <a:srgbClr val="000000"/>
              </a:solidFill>
              <a:effectLst/>
              <a:latin typeface="Segoe UI" panose="020B0502040204020203" pitchFamily="34" charset="0"/>
            </a:endParaRPr>
          </a:p>
          <a:p>
            <a:pPr algn="l" rtl="0" fontAlgn="base">
              <a:lnSpc>
                <a:spcPct val="100000"/>
              </a:lnSpc>
            </a:pPr>
            <a:r>
              <a:rPr lang="fi-FI" sz="1600" b="0" i="0" u="none" strike="noStrike" dirty="0">
                <a:solidFill>
                  <a:srgbClr val="131D27"/>
                </a:solidFill>
                <a:effectLst/>
                <a:latin typeface="Montserrat" pitchFamily="2" charset="77"/>
              </a:rPr>
              <a:t>Kisojen tunnelman fiilistely päivän aikana esim. Instagram stooreissa</a:t>
            </a:r>
            <a:endParaRPr lang="fi-FI" sz="1600" b="0" i="0" dirty="0">
              <a:solidFill>
                <a:srgbClr val="000000"/>
              </a:solidFill>
              <a:effectLst/>
              <a:latin typeface="Segoe UI" panose="020B0502040204020203" pitchFamily="34" charset="0"/>
            </a:endParaRPr>
          </a:p>
          <a:p>
            <a:pPr algn="l" rtl="0" fontAlgn="base">
              <a:lnSpc>
                <a:spcPct val="100000"/>
              </a:lnSpc>
            </a:pPr>
            <a:r>
              <a:rPr lang="fi-FI" sz="1600" b="0" i="0" u="none" strike="noStrike" dirty="0">
                <a:solidFill>
                  <a:srgbClr val="131D27"/>
                </a:solidFill>
                <a:effectLst/>
                <a:latin typeface="Montserrat" pitchFamily="2" charset="77"/>
              </a:rPr>
              <a:t>Nettiartikkeli / tiedote: koonti päivän tapahtumista, joissa voittajien kommentit</a:t>
            </a:r>
            <a:r>
              <a:rPr lang="en-US" sz="1600" b="0" i="0" dirty="0">
                <a:solidFill>
                  <a:srgbClr val="000000"/>
                </a:solidFill>
                <a:effectLst/>
                <a:latin typeface="Montserrat" pitchFamily="2" charset="77"/>
              </a:rPr>
              <a:t>​</a:t>
            </a:r>
            <a:endParaRPr lang="en-US" sz="1600" b="0" i="0" dirty="0">
              <a:solidFill>
                <a:srgbClr val="000000"/>
              </a:solidFill>
              <a:effectLst/>
              <a:latin typeface="Segoe UI" panose="020B0502040204020203" pitchFamily="34" charset="0"/>
            </a:endParaRPr>
          </a:p>
          <a:p>
            <a:pPr algn="l" rtl="0" fontAlgn="base">
              <a:lnSpc>
                <a:spcPct val="100000"/>
              </a:lnSpc>
            </a:pPr>
            <a:r>
              <a:rPr lang="fi-FI" sz="1600" b="0" i="0" u="none" strike="noStrike" dirty="0">
                <a:solidFill>
                  <a:srgbClr val="131D27"/>
                </a:solidFill>
                <a:effectLst/>
                <a:latin typeface="Montserrat" pitchFamily="2" charset="77"/>
              </a:rPr>
              <a:t>”Tulospostaukset” sosiaalisessa mediassa</a:t>
            </a:r>
            <a:r>
              <a:rPr lang="en-US" sz="1600" b="0" i="0" dirty="0">
                <a:solidFill>
                  <a:srgbClr val="000000"/>
                </a:solidFill>
                <a:effectLst/>
                <a:latin typeface="Montserrat" pitchFamily="2" charset="77"/>
              </a:rPr>
              <a:t>​</a:t>
            </a:r>
            <a:endParaRPr lang="en-US" sz="1600" b="0" i="0" dirty="0">
              <a:solidFill>
                <a:srgbClr val="000000"/>
              </a:solidFill>
              <a:effectLst/>
              <a:latin typeface="Segoe UI" panose="020B0502040204020203" pitchFamily="34" charset="0"/>
            </a:endParaRPr>
          </a:p>
          <a:p>
            <a:pPr algn="l" rtl="0" fontAlgn="base">
              <a:lnSpc>
                <a:spcPct val="100000"/>
              </a:lnSpc>
            </a:pPr>
            <a:r>
              <a:rPr lang="fi-FI" sz="1600" b="0" i="0" dirty="0">
                <a:solidFill>
                  <a:srgbClr val="000000"/>
                </a:solidFill>
                <a:effectLst/>
                <a:latin typeface="Montserrat" pitchFamily="2" charset="77"/>
              </a:rPr>
              <a:t>​</a:t>
            </a:r>
            <a:br>
              <a:rPr lang="fi-FI" sz="1600" dirty="0">
                <a:solidFill>
                  <a:srgbClr val="000000"/>
                </a:solidFill>
                <a:latin typeface="Segoe UI" panose="020B0502040204020203" pitchFamily="34" charset="0"/>
              </a:rPr>
            </a:br>
            <a:r>
              <a:rPr lang="fi-FI" sz="1600" b="1" i="0" u="none" strike="noStrike" dirty="0">
                <a:solidFill>
                  <a:srgbClr val="131D27"/>
                </a:solidFill>
                <a:effectLst/>
                <a:latin typeface="Montserrat" pitchFamily="2" charset="77"/>
              </a:rPr>
              <a:t>Jälkihoito</a:t>
            </a:r>
            <a:r>
              <a:rPr lang="en-US" sz="1600" b="0" i="0" dirty="0">
                <a:solidFill>
                  <a:srgbClr val="000000"/>
                </a:solidFill>
                <a:effectLst/>
                <a:latin typeface="Montserrat" pitchFamily="2" charset="77"/>
              </a:rPr>
              <a:t>​</a:t>
            </a:r>
            <a:endParaRPr lang="en-US" sz="1600" b="0" i="0" dirty="0">
              <a:solidFill>
                <a:srgbClr val="000000"/>
              </a:solidFill>
              <a:effectLst/>
              <a:latin typeface="Segoe UI" panose="020B0502040204020203" pitchFamily="34" charset="0"/>
            </a:endParaRPr>
          </a:p>
          <a:p>
            <a:pPr algn="l" rtl="0" fontAlgn="base">
              <a:lnSpc>
                <a:spcPct val="100000"/>
              </a:lnSpc>
            </a:pPr>
            <a:r>
              <a:rPr lang="fi-FI" sz="1600" b="0" i="0" u="none" strike="noStrike" dirty="0">
                <a:solidFill>
                  <a:srgbClr val="131D27"/>
                </a:solidFill>
                <a:effectLst/>
                <a:latin typeface="Montserrat" pitchFamily="2" charset="77"/>
              </a:rPr>
              <a:t>Kiitokset, kisojen jälkifiilistelyt yms.</a:t>
            </a:r>
            <a:r>
              <a:rPr lang="en-US" sz="1600" b="0" i="0" dirty="0">
                <a:solidFill>
                  <a:srgbClr val="000000"/>
                </a:solidFill>
                <a:effectLst/>
                <a:latin typeface="Montserrat" pitchFamily="2" charset="77"/>
              </a:rPr>
              <a:t>​</a:t>
            </a:r>
            <a:endParaRPr lang="en-US" sz="1600" b="0" i="0" dirty="0">
              <a:solidFill>
                <a:srgbClr val="000000"/>
              </a:solidFill>
              <a:effectLst/>
              <a:latin typeface="Segoe UI" panose="020B0502040204020203" pitchFamily="34" charset="0"/>
            </a:endParaRPr>
          </a:p>
          <a:p>
            <a:endParaRPr lang="fi-FI" dirty="0"/>
          </a:p>
        </p:txBody>
      </p:sp>
    </p:spTree>
    <p:extLst>
      <p:ext uri="{BB962C8B-B14F-4D97-AF65-F5344CB8AC3E}">
        <p14:creationId xmlns:p14="http://schemas.microsoft.com/office/powerpoint/2010/main" val="312100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DBEC73A-8C17-4942-8896-0BB00994E1F5}"/>
              </a:ext>
            </a:extLst>
          </p:cNvPr>
          <p:cNvSpPr>
            <a:spLocks noGrp="1"/>
          </p:cNvSpPr>
          <p:nvPr>
            <p:ph type="body" sz="quarter" idx="13"/>
          </p:nvPr>
        </p:nvSpPr>
        <p:spPr/>
        <p:txBody>
          <a:bodyPr>
            <a:normAutofit fontScale="85000" lnSpcReduction="10000"/>
          </a:bodyPr>
          <a:lstStyle/>
          <a:p>
            <a:r>
              <a:rPr lang="fi-FI" dirty="0"/>
              <a:t>Sosiaalinen media tapahtumaviestinnän ytimessä</a:t>
            </a:r>
            <a:endParaRPr lang="en-FI"/>
          </a:p>
        </p:txBody>
      </p:sp>
      <p:sp>
        <p:nvSpPr>
          <p:cNvPr id="7" name="Text Placeholder 6">
            <a:extLst>
              <a:ext uri="{FF2B5EF4-FFF2-40B4-BE49-F238E27FC236}">
                <a16:creationId xmlns:a16="http://schemas.microsoft.com/office/drawing/2014/main" id="{F72632B4-6D47-364E-96DF-74685BE9EE2D}"/>
              </a:ext>
            </a:extLst>
          </p:cNvPr>
          <p:cNvSpPr>
            <a:spLocks noGrp="1"/>
          </p:cNvSpPr>
          <p:nvPr>
            <p:ph type="body" sz="quarter" idx="14"/>
          </p:nvPr>
        </p:nvSpPr>
        <p:spPr>
          <a:xfrm>
            <a:off x="838198" y="2034700"/>
            <a:ext cx="8331108" cy="3125052"/>
          </a:xfrm>
        </p:spPr>
        <p:txBody>
          <a:bodyPr>
            <a:noAutofit/>
          </a:bodyPr>
          <a:lstStyle/>
          <a:p>
            <a:pPr algn="l" rtl="0" fontAlgn="base"/>
            <a:r>
              <a:rPr lang="fi-FI" sz="1500" b="0" i="0" u="none" strike="noStrike" dirty="0">
                <a:solidFill>
                  <a:schemeClr val="tx1"/>
                </a:solidFill>
                <a:effectLst/>
                <a:latin typeface="Montserrat" pitchFamily="2" charset="77"/>
              </a:rPr>
              <a:t>Sosiaalinen media on valtava mahdollisuus </a:t>
            </a:r>
            <a:r>
              <a:rPr lang="en-US" sz="1500" b="0" i="0" dirty="0">
                <a:solidFill>
                  <a:schemeClr val="tx1"/>
                </a:solidFill>
                <a:effectLst/>
                <a:latin typeface="Montserrat" pitchFamily="2" charset="77"/>
              </a:rPr>
              <a:t>​</a:t>
            </a:r>
            <a:endParaRPr lang="en-US" sz="1500" b="0" i="0" dirty="0">
              <a:solidFill>
                <a:schemeClr val="tx1"/>
              </a:solidFill>
              <a:effectLst/>
              <a:latin typeface="Segoe UI" panose="020B0502040204020203" pitchFamily="34" charset="0"/>
            </a:endParaRPr>
          </a:p>
          <a:p>
            <a:pPr algn="l" rtl="0" fontAlgn="base">
              <a:buFont typeface="Arial" panose="020B0604020202020204" pitchFamily="34" charset="0"/>
              <a:buChar char="•"/>
            </a:pPr>
            <a:r>
              <a:rPr lang="fi-FI" sz="1500" b="0" i="0" u="none" strike="noStrike" dirty="0">
                <a:solidFill>
                  <a:schemeClr val="tx1"/>
                </a:solidFill>
                <a:effectLst/>
                <a:latin typeface="Montserrat" pitchFamily="2" charset="77"/>
              </a:rPr>
              <a:t> Tavoittaa uusia ja vanhoja yleisöjä</a:t>
            </a:r>
            <a:r>
              <a:rPr lang="en-US" sz="1500" b="0" i="0" dirty="0">
                <a:solidFill>
                  <a:schemeClr val="tx1"/>
                </a:solidFill>
                <a:effectLst/>
                <a:latin typeface="Montserrat" pitchFamily="2" charset="77"/>
              </a:rPr>
              <a:t>​</a:t>
            </a:r>
            <a:endParaRPr lang="en-US" sz="1500" b="0" i="0" dirty="0">
              <a:solidFill>
                <a:schemeClr val="tx1"/>
              </a:solidFill>
              <a:effectLst/>
              <a:latin typeface="Arial" panose="020B0604020202020204" pitchFamily="34" charset="0"/>
            </a:endParaRPr>
          </a:p>
          <a:p>
            <a:pPr algn="l" rtl="0" fontAlgn="base">
              <a:buFont typeface="Arial" panose="020B0604020202020204" pitchFamily="34" charset="0"/>
              <a:buChar char="•"/>
            </a:pPr>
            <a:r>
              <a:rPr lang="fi-FI" sz="1500" b="0" i="0" u="none" strike="noStrike" dirty="0">
                <a:solidFill>
                  <a:schemeClr val="tx1"/>
                </a:solidFill>
                <a:effectLst/>
                <a:latin typeface="Montserrat" pitchFamily="2" charset="77"/>
              </a:rPr>
              <a:t> Rakentaa ilmiöitä</a:t>
            </a:r>
            <a:r>
              <a:rPr lang="en-US" sz="1500" b="0" i="0" dirty="0">
                <a:solidFill>
                  <a:schemeClr val="tx1"/>
                </a:solidFill>
                <a:effectLst/>
                <a:latin typeface="Montserrat" pitchFamily="2" charset="77"/>
              </a:rPr>
              <a:t>​</a:t>
            </a:r>
            <a:endParaRPr lang="en-US" sz="1500" b="0" i="0" dirty="0">
              <a:solidFill>
                <a:schemeClr val="tx1"/>
              </a:solidFill>
              <a:effectLst/>
              <a:latin typeface="Arial" panose="020B0604020202020204" pitchFamily="34" charset="0"/>
            </a:endParaRPr>
          </a:p>
          <a:p>
            <a:pPr algn="l" rtl="0" fontAlgn="base">
              <a:buFont typeface="Arial" panose="020B0604020202020204" pitchFamily="34" charset="0"/>
              <a:buChar char="•"/>
            </a:pPr>
            <a:r>
              <a:rPr lang="fi-FI" sz="1500" b="0" i="0" u="none" strike="noStrike" dirty="0">
                <a:solidFill>
                  <a:schemeClr val="tx1"/>
                </a:solidFill>
                <a:effectLst/>
                <a:latin typeface="Montserrat" pitchFamily="2" charset="77"/>
              </a:rPr>
              <a:t> Tuottaa tietoa</a:t>
            </a:r>
            <a:r>
              <a:rPr lang="en-US" sz="1500" b="0" i="0" dirty="0">
                <a:solidFill>
                  <a:schemeClr val="tx1"/>
                </a:solidFill>
                <a:effectLst/>
                <a:latin typeface="Montserrat" pitchFamily="2" charset="77"/>
              </a:rPr>
              <a:t>​</a:t>
            </a:r>
            <a:endParaRPr lang="en-US" sz="1500" b="0" i="0" dirty="0">
              <a:solidFill>
                <a:schemeClr val="tx1"/>
              </a:solidFill>
              <a:effectLst/>
              <a:latin typeface="Arial" panose="020B0604020202020204" pitchFamily="34" charset="0"/>
            </a:endParaRPr>
          </a:p>
          <a:p>
            <a:pPr algn="l" rtl="0" fontAlgn="base"/>
            <a:endParaRPr lang="fi-FI" sz="1500" b="0" i="0" dirty="0">
              <a:solidFill>
                <a:schemeClr val="tx1"/>
              </a:solidFill>
              <a:effectLst/>
              <a:latin typeface="Arial" panose="020B0604020202020204" pitchFamily="34" charset="0"/>
            </a:endParaRPr>
          </a:p>
          <a:p>
            <a:pPr algn="l" rtl="0" fontAlgn="base"/>
            <a:r>
              <a:rPr lang="fi-FI" sz="1500" b="0" i="0" u="none" strike="noStrike" dirty="0">
                <a:solidFill>
                  <a:schemeClr val="tx1"/>
                </a:solidFill>
                <a:effectLst/>
                <a:latin typeface="Montserrat" pitchFamily="2" charset="77"/>
              </a:rPr>
              <a:t>Kohdenna sisällöillä</a:t>
            </a:r>
            <a:r>
              <a:rPr lang="en-US" sz="1500" b="0" i="0" dirty="0">
                <a:solidFill>
                  <a:schemeClr val="tx1"/>
                </a:solidFill>
                <a:effectLst/>
                <a:latin typeface="Montserrat" pitchFamily="2" charset="77"/>
              </a:rPr>
              <a:t>​</a:t>
            </a:r>
            <a:endParaRPr lang="en-US" sz="1500" b="0" i="0" dirty="0">
              <a:solidFill>
                <a:schemeClr val="tx1"/>
              </a:solidFill>
              <a:effectLst/>
              <a:latin typeface="Segoe UI" panose="020B0502040204020203" pitchFamily="34" charset="0"/>
            </a:endParaRPr>
          </a:p>
          <a:p>
            <a:pPr algn="l" rtl="0" fontAlgn="base"/>
            <a:r>
              <a:rPr lang="fi-FI" sz="1500" b="0" i="0" u="none" strike="noStrike" dirty="0">
                <a:solidFill>
                  <a:schemeClr val="tx1"/>
                </a:solidFill>
                <a:effectLst/>
                <a:latin typeface="Montserrat" pitchFamily="2" charset="77"/>
              </a:rPr>
              <a:t>Näyttäydy houkuttelevasti</a:t>
            </a:r>
            <a:r>
              <a:rPr lang="en-US" sz="1500" b="0" i="0" dirty="0">
                <a:solidFill>
                  <a:schemeClr val="tx1"/>
                </a:solidFill>
                <a:effectLst/>
                <a:latin typeface="Montserrat" pitchFamily="2" charset="77"/>
              </a:rPr>
              <a:t>​</a:t>
            </a:r>
            <a:endParaRPr lang="en-US" sz="1500" b="0" i="0" dirty="0">
              <a:solidFill>
                <a:schemeClr val="tx1"/>
              </a:solidFill>
              <a:effectLst/>
              <a:latin typeface="Segoe UI" panose="020B0502040204020203" pitchFamily="34" charset="0"/>
            </a:endParaRPr>
          </a:p>
          <a:p>
            <a:pPr algn="l" rtl="0" fontAlgn="base"/>
            <a:r>
              <a:rPr lang="fi-FI" sz="1500" b="0" i="0" u="none" strike="noStrike" dirty="0">
                <a:solidFill>
                  <a:schemeClr val="tx1"/>
                </a:solidFill>
                <a:effectLst/>
                <a:latin typeface="Montserrat" pitchFamily="2" charset="77"/>
              </a:rPr>
              <a:t>Viihdytä</a:t>
            </a:r>
            <a:r>
              <a:rPr lang="en-US" sz="1500" b="0" i="0" dirty="0">
                <a:solidFill>
                  <a:schemeClr val="tx1"/>
                </a:solidFill>
                <a:effectLst/>
                <a:latin typeface="Montserrat" pitchFamily="2" charset="77"/>
              </a:rPr>
              <a:t>​</a:t>
            </a:r>
            <a:endParaRPr lang="en-US" sz="1500" b="0" i="0" dirty="0">
              <a:solidFill>
                <a:schemeClr val="tx1"/>
              </a:solidFill>
              <a:effectLst/>
              <a:latin typeface="Segoe UI" panose="020B0502040204020203" pitchFamily="34" charset="0"/>
            </a:endParaRPr>
          </a:p>
          <a:p>
            <a:pPr algn="l" rtl="0" fontAlgn="base"/>
            <a:r>
              <a:rPr lang="fi-FI" sz="1500" b="0" i="0" u="none" strike="noStrike" dirty="0">
                <a:solidFill>
                  <a:schemeClr val="tx1"/>
                </a:solidFill>
                <a:effectLst/>
                <a:latin typeface="Montserrat" pitchFamily="2" charset="77"/>
              </a:rPr>
              <a:t>Jaa tietoa, mitä muualta ei saa </a:t>
            </a:r>
            <a:endParaRPr lang="en-US" sz="1500" b="0" i="0" dirty="0">
              <a:solidFill>
                <a:schemeClr val="tx1"/>
              </a:solidFill>
              <a:effectLst/>
              <a:latin typeface="Segoe UI" panose="020B0502040204020203" pitchFamily="34" charset="0"/>
            </a:endParaRPr>
          </a:p>
          <a:p>
            <a:endParaRPr lang="en-FI"/>
          </a:p>
        </p:txBody>
      </p:sp>
      <p:sp>
        <p:nvSpPr>
          <p:cNvPr id="4" name="Slide Number Placeholder 3">
            <a:extLst>
              <a:ext uri="{FF2B5EF4-FFF2-40B4-BE49-F238E27FC236}">
                <a16:creationId xmlns:a16="http://schemas.microsoft.com/office/drawing/2014/main" id="{E7192602-0BD8-6145-AB58-7E84FCC155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4F02D-9175-0C4E-BE88-BAC3C1F99C26}" type="slidenum">
              <a:rPr kumimoji="0" lang="en-FI" sz="1200" b="1" i="0" u="none" strike="noStrike" kern="1200" cap="none" spc="0" normalizeH="0" baseline="0" noProof="0" smtClean="0">
                <a:ln>
                  <a:noFill/>
                </a:ln>
                <a:solidFill>
                  <a:srgbClr val="131313"/>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FI" sz="1200" b="1" i="0" u="none" strike="noStrike" kern="1200" cap="none" spc="0" normalizeH="0" baseline="0" noProof="0" dirty="0">
              <a:ln>
                <a:noFill/>
              </a:ln>
              <a:solidFill>
                <a:srgbClr val="131313"/>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17437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B3DFE30F-67FD-8240-86C3-434FB8083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4F02D-9175-0C4E-BE88-BAC3C1F99C26}" type="slidenum">
              <a:rPr kumimoji="0" lang="en-FI" sz="1200" b="1" i="0" u="none" strike="noStrike" kern="1200" cap="none" spc="0" normalizeH="0" baseline="0" noProof="0" smtClean="0">
                <a:ln>
                  <a:noFill/>
                </a:ln>
                <a:solidFill>
                  <a:srgbClr val="131D27"/>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FI" sz="1200" b="1" i="0" u="none" strike="noStrike" kern="1200" cap="none" spc="0" normalizeH="0" baseline="0" noProof="0">
              <a:ln>
                <a:noFill/>
              </a:ln>
              <a:solidFill>
                <a:srgbClr val="131D27"/>
              </a:solidFill>
              <a:effectLst/>
              <a:uLnTx/>
              <a:uFillTx/>
              <a:latin typeface="Montserrat" pitchFamily="2" charset="77"/>
              <a:ea typeface="+mn-ea"/>
              <a:cs typeface="+mn-cs"/>
            </a:endParaRPr>
          </a:p>
        </p:txBody>
      </p:sp>
      <p:sp>
        <p:nvSpPr>
          <p:cNvPr id="3" name="Tekstin paikkamerkki 2">
            <a:extLst>
              <a:ext uri="{FF2B5EF4-FFF2-40B4-BE49-F238E27FC236}">
                <a16:creationId xmlns:a16="http://schemas.microsoft.com/office/drawing/2014/main" id="{EB69C5E0-0D7E-C448-BECA-83B21C421AAA}"/>
              </a:ext>
            </a:extLst>
          </p:cNvPr>
          <p:cNvSpPr>
            <a:spLocks noGrp="1"/>
          </p:cNvSpPr>
          <p:nvPr>
            <p:ph type="body" sz="quarter" idx="13"/>
          </p:nvPr>
        </p:nvSpPr>
        <p:spPr>
          <a:xfrm>
            <a:off x="5703334" y="673659"/>
            <a:ext cx="6026703" cy="1024766"/>
          </a:xfrm>
        </p:spPr>
        <p:txBody>
          <a:bodyPr>
            <a:normAutofit/>
          </a:bodyPr>
          <a:lstStyle/>
          <a:p>
            <a:r>
              <a:rPr lang="fi-FI" dirty="0"/>
              <a:t>Viestinnän vinkkilista</a:t>
            </a:r>
          </a:p>
        </p:txBody>
      </p:sp>
      <p:pic>
        <p:nvPicPr>
          <p:cNvPr id="9" name="Picture 3" descr="A picture containing shape&#10;&#10;Description automatically generated">
            <a:extLst>
              <a:ext uri="{FF2B5EF4-FFF2-40B4-BE49-F238E27FC236}">
                <a16:creationId xmlns:a16="http://schemas.microsoft.com/office/drawing/2014/main" id="{DFB851C3-2C76-3648-A6C2-E3AAD76E0E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5358" y="-1232588"/>
            <a:ext cx="4287977" cy="4287977"/>
          </a:xfrm>
          <a:prstGeom prst="rect">
            <a:avLst/>
          </a:prstGeom>
        </p:spPr>
      </p:pic>
      <p:pic>
        <p:nvPicPr>
          <p:cNvPr id="10" name="Kuvan paikkamerkki 9">
            <a:extLst>
              <a:ext uri="{FF2B5EF4-FFF2-40B4-BE49-F238E27FC236}">
                <a16:creationId xmlns:a16="http://schemas.microsoft.com/office/drawing/2014/main" id="{DC051787-A3E4-5B76-5891-347FD3DE9D02}"/>
              </a:ext>
            </a:extLst>
          </p:cNvPr>
          <p:cNvPicPr>
            <a:picLocks noGrp="1" noChangeAspect="1"/>
          </p:cNvPicPr>
          <p:nvPr>
            <p:ph type="pic" sz="quarter" idx="15"/>
          </p:nvPr>
        </p:nvPicPr>
        <p:blipFill>
          <a:blip r:embed="rId4"/>
          <a:srcRect/>
          <a:stretch/>
        </p:blipFill>
        <p:spPr>
          <a:xfrm>
            <a:off x="-39641" y="-24311"/>
            <a:ext cx="4871285" cy="6941690"/>
          </a:xfrm>
        </p:spPr>
      </p:pic>
      <p:sp>
        <p:nvSpPr>
          <p:cNvPr id="13" name="Sisällön paikkamerkki 2">
            <a:extLst>
              <a:ext uri="{FF2B5EF4-FFF2-40B4-BE49-F238E27FC236}">
                <a16:creationId xmlns:a16="http://schemas.microsoft.com/office/drawing/2014/main" id="{9510B8D7-8AEF-B473-F043-68B0694D95C9}"/>
              </a:ext>
            </a:extLst>
          </p:cNvPr>
          <p:cNvSpPr txBox="1">
            <a:spLocks/>
          </p:cNvSpPr>
          <p:nvPr/>
        </p:nvSpPr>
        <p:spPr>
          <a:xfrm>
            <a:off x="5519854" y="1756386"/>
            <a:ext cx="6393665" cy="479308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fi-FI" sz="2800" b="0" i="0" u="none" strike="noStrike" kern="1200" cap="none" spc="0" normalizeH="0" baseline="0" noProof="0" dirty="0">
              <a:ln>
                <a:noFill/>
              </a:ln>
              <a:solidFill>
                <a:srgbClr val="012141"/>
              </a:solidFill>
              <a:effectLst/>
              <a:uLnTx/>
              <a:uFillTx/>
              <a:latin typeface="Montserrat" pitchFamily="2" charset="77"/>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fi-FI" sz="2800" b="0" i="0" u="none" strike="noStrike" kern="1200" cap="none" spc="0" normalizeH="0" baseline="0" noProof="0" dirty="0">
              <a:ln>
                <a:noFill/>
              </a:ln>
              <a:solidFill>
                <a:srgbClr val="012141"/>
              </a:solidFill>
              <a:effectLst/>
              <a:uLnTx/>
              <a:uFillTx/>
              <a:latin typeface="Montserrat" pitchFamily="2" charset="77"/>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fi-FI" sz="2800" b="0" i="0" u="none" strike="noStrike" kern="1200" cap="none" spc="0" normalizeH="0" baseline="0" noProof="0" dirty="0">
              <a:ln>
                <a:noFill/>
              </a:ln>
              <a:solidFill>
                <a:srgbClr val="012141"/>
              </a:solidFill>
              <a:effectLst/>
              <a:uLnTx/>
              <a:uFillTx/>
              <a:latin typeface="Montserrat" pitchFamily="2" charset="77"/>
              <a:ea typeface="+mn-ea"/>
              <a:cs typeface="+mn-cs"/>
            </a:endParaRPr>
          </a:p>
          <a:p>
            <a:pPr marL="4572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br>
              <a:rPr kumimoji="0" lang="fi-FI" sz="2400" b="0" i="0" u="none" strike="noStrike" kern="1200" cap="none" spc="0" normalizeH="0" baseline="0" noProof="0" dirty="0">
                <a:ln>
                  <a:noFill/>
                </a:ln>
                <a:solidFill>
                  <a:srgbClr val="012141"/>
                </a:solidFill>
                <a:effectLst/>
                <a:uLnTx/>
                <a:uFillTx/>
                <a:latin typeface="Montserrat" pitchFamily="2" charset="77"/>
                <a:ea typeface="+mn-ea"/>
                <a:cs typeface="+mn-cs"/>
              </a:rPr>
            </a:br>
            <a:endParaRPr kumimoji="0" lang="fi-FI" sz="2400" b="0" i="0" u="none" strike="noStrike" kern="1200" cap="none" spc="0" normalizeH="0" baseline="0" noProof="0" dirty="0">
              <a:ln>
                <a:noFill/>
              </a:ln>
              <a:solidFill>
                <a:srgbClr val="012141"/>
              </a:solidFill>
              <a:effectLst/>
              <a:uLnTx/>
              <a:uFillTx/>
              <a:latin typeface="Montserrat" pitchFamily="2" charset="77"/>
              <a:ea typeface="+mn-ea"/>
              <a:cs typeface="+mn-cs"/>
            </a:endParaRPr>
          </a:p>
          <a:p>
            <a:pPr marL="4572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endParaRPr kumimoji="0" lang="fi-FI" sz="2400" b="0" i="0" u="none" strike="noStrike" kern="1200" cap="none" spc="0" normalizeH="0" baseline="0" noProof="0" dirty="0">
              <a:ln>
                <a:noFill/>
              </a:ln>
              <a:solidFill>
                <a:srgbClr val="012141"/>
              </a:solidFill>
              <a:effectLst/>
              <a:uLnTx/>
              <a:uFillTx/>
              <a:latin typeface="Montserrat" pitchFamily="2" charset="77"/>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fi-FI" sz="2800" b="0" i="0" u="none" strike="noStrike" kern="1200" cap="none" spc="0" normalizeH="0" baseline="0" noProof="0" dirty="0">
              <a:ln>
                <a:noFill/>
              </a:ln>
              <a:solidFill>
                <a:srgbClr val="012141"/>
              </a:solidFill>
              <a:effectLst/>
              <a:uLnTx/>
              <a:uFillTx/>
              <a:latin typeface="Montserrat" pitchFamily="2" charset="77"/>
              <a:ea typeface="+mn-ea"/>
              <a:cs typeface="+mn-cs"/>
            </a:endParaRPr>
          </a:p>
        </p:txBody>
      </p:sp>
      <p:sp>
        <p:nvSpPr>
          <p:cNvPr id="5" name="Tekstiruutu 4">
            <a:extLst>
              <a:ext uri="{FF2B5EF4-FFF2-40B4-BE49-F238E27FC236}">
                <a16:creationId xmlns:a16="http://schemas.microsoft.com/office/drawing/2014/main" id="{4987EB76-2B8F-9A3B-F8DB-734C0E85CA38}"/>
              </a:ext>
            </a:extLst>
          </p:cNvPr>
          <p:cNvSpPr txBox="1"/>
          <p:nvPr/>
        </p:nvSpPr>
        <p:spPr>
          <a:xfrm>
            <a:off x="5519854" y="1481013"/>
            <a:ext cx="6032665" cy="4770537"/>
          </a:xfrm>
          <a:prstGeom prst="rect">
            <a:avLst/>
          </a:prstGeom>
          <a:noFill/>
        </p:spPr>
        <p:txBody>
          <a:bodyPr wrap="square" rtlCol="0">
            <a:spAutoFit/>
          </a:bodyPr>
          <a:lstStyle/>
          <a:p>
            <a:pPr marL="285750" indent="-285750" algn="l" rtl="0" fontAlgn="base">
              <a:buFont typeface="Arial" panose="020B0604020202020204" pitchFamily="34" charset="0"/>
              <a:buChar char="•"/>
            </a:pPr>
            <a:r>
              <a:rPr lang="fi-FI" sz="1600" b="0" i="0" u="none" strike="noStrike" dirty="0">
                <a:effectLst/>
                <a:latin typeface="Montserrat" pitchFamily="2" charset="77"/>
              </a:rPr>
              <a:t>Viestintä on koko organisaation yhteinen asia</a:t>
            </a:r>
            <a:r>
              <a:rPr lang="en-US" sz="1600" b="0" i="0" dirty="0">
                <a:effectLst/>
                <a:latin typeface="Montserrat" pitchFamily="2" charset="77"/>
              </a:rPr>
              <a:t>​</a:t>
            </a:r>
            <a:endParaRPr lang="en-US"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effectLst/>
                <a:latin typeface="Montserrat" pitchFamily="2" charset="77"/>
              </a:rPr>
              <a:t>Kukaan ei </a:t>
            </a:r>
            <a:r>
              <a:rPr lang="fi-FI" sz="1600" b="0" i="0" u="none" strike="noStrike" dirty="0" err="1">
                <a:effectLst/>
                <a:latin typeface="Montserrat" pitchFamily="2" charset="77"/>
              </a:rPr>
              <a:t>tieda</a:t>
            </a:r>
            <a:r>
              <a:rPr lang="fi-FI" sz="1600" b="0" i="0" u="none" strike="noStrike" dirty="0">
                <a:effectLst/>
                <a:latin typeface="Montserrat" pitchFamily="2" charset="77"/>
              </a:rPr>
              <a:t>̈ hienosta tapahtumastanne ilman </a:t>
            </a:r>
            <a:r>
              <a:rPr lang="fi-FI" sz="1600" b="0" i="0" u="none" strike="noStrike" dirty="0" err="1">
                <a:effectLst/>
                <a:latin typeface="Montserrat" pitchFamily="2" charset="77"/>
              </a:rPr>
              <a:t>viestintäa</a:t>
            </a:r>
            <a:r>
              <a:rPr lang="fi-FI" sz="1600" b="0" i="0" u="none" strike="noStrike" dirty="0">
                <a:effectLst/>
                <a:latin typeface="Montserrat" pitchFamily="2" charset="77"/>
              </a:rPr>
              <a:t>̈</a:t>
            </a:r>
            <a:r>
              <a:rPr lang="fi-FI" sz="1600" b="0" i="0" dirty="0">
                <a:effectLst/>
                <a:latin typeface="Montserrat" pitchFamily="2" charset="77"/>
              </a:rPr>
              <a:t>​</a:t>
            </a:r>
            <a:endParaRPr lang="fi-FI"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effectLst/>
                <a:latin typeface="Montserrat" pitchFamily="2" charset="77"/>
              </a:rPr>
              <a:t>Muista palveluasenne: toimittaja kirjoittaa </a:t>
            </a:r>
            <a:r>
              <a:rPr lang="fi-FI" sz="1600" b="0" i="0" u="none" strike="noStrike" dirty="0" err="1">
                <a:effectLst/>
                <a:latin typeface="Montserrat" pitchFamily="2" charset="77"/>
              </a:rPr>
              <a:t>hyvia</a:t>
            </a:r>
            <a:r>
              <a:rPr lang="fi-FI" sz="1600" b="0" i="0" u="none" strike="noStrike" dirty="0">
                <a:effectLst/>
                <a:latin typeface="Montserrat" pitchFamily="2" charset="77"/>
              </a:rPr>
              <a:t>̈ juttuja, kun maha on </a:t>
            </a:r>
            <a:r>
              <a:rPr lang="fi-FI" sz="1600" b="0" i="0" u="none" strike="noStrike" dirty="0" err="1">
                <a:effectLst/>
                <a:latin typeface="Montserrat" pitchFamily="2" charset="77"/>
              </a:rPr>
              <a:t>täynna</a:t>
            </a:r>
            <a:r>
              <a:rPr lang="fi-FI" sz="1600" b="0" i="0" u="none" strike="noStrike" dirty="0">
                <a:effectLst/>
                <a:latin typeface="Montserrat" pitchFamily="2" charset="77"/>
              </a:rPr>
              <a:t>̈</a:t>
            </a:r>
            <a:r>
              <a:rPr lang="en-US" sz="1600" b="0" i="0" dirty="0">
                <a:effectLst/>
                <a:latin typeface="Montserrat" pitchFamily="2" charset="77"/>
              </a:rPr>
              <a:t>​</a:t>
            </a:r>
            <a:endParaRPr lang="en-US"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effectLst/>
                <a:latin typeface="Montserrat" pitchFamily="2" charset="77"/>
              </a:rPr>
              <a:t>Suunnittele realistisesti</a:t>
            </a:r>
            <a:r>
              <a:rPr lang="fi-FI" sz="1600" b="0" i="0" dirty="0">
                <a:effectLst/>
                <a:latin typeface="Montserrat" pitchFamily="2" charset="77"/>
              </a:rPr>
              <a:t>​</a:t>
            </a:r>
            <a:endParaRPr lang="fi-FI"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effectLst/>
                <a:latin typeface="Montserrat" pitchFamily="2" charset="77"/>
              </a:rPr>
              <a:t>Rekrytoi </a:t>
            </a:r>
            <a:r>
              <a:rPr lang="fi-FI" sz="1600" b="0" i="0" u="none" strike="noStrike" dirty="0" err="1">
                <a:effectLst/>
                <a:latin typeface="Montserrat" pitchFamily="2" charset="77"/>
              </a:rPr>
              <a:t>riittäva</a:t>
            </a:r>
            <a:r>
              <a:rPr lang="fi-FI" sz="1600" b="0" i="0" u="none" strike="noStrike" dirty="0">
                <a:effectLst/>
                <a:latin typeface="Montserrat" pitchFamily="2" charset="77"/>
              </a:rPr>
              <a:t>̈ </a:t>
            </a:r>
            <a:r>
              <a:rPr lang="fi-FI" sz="1600" b="0" i="0" u="none" strike="noStrike" dirty="0" err="1">
                <a:effectLst/>
                <a:latin typeface="Montserrat" pitchFamily="2" charset="77"/>
              </a:rPr>
              <a:t>määra</a:t>
            </a:r>
            <a:r>
              <a:rPr lang="fi-FI" sz="1600" b="0" i="0" u="none" strike="noStrike" dirty="0">
                <a:effectLst/>
                <a:latin typeface="Montserrat" pitchFamily="2" charset="77"/>
              </a:rPr>
              <a:t>̈ </a:t>
            </a:r>
            <a:r>
              <a:rPr lang="fi-FI" sz="1600" b="0" i="0" u="none" strike="noStrike" dirty="0" err="1">
                <a:effectLst/>
                <a:latin typeface="Montserrat" pitchFamily="2" charset="77"/>
              </a:rPr>
              <a:t>käsia</a:t>
            </a:r>
            <a:r>
              <a:rPr lang="fi-FI" sz="1600" b="0" i="0" u="none" strike="noStrike" dirty="0">
                <a:effectLst/>
                <a:latin typeface="Montserrat" pitchFamily="2" charset="77"/>
              </a:rPr>
              <a:t>̈ – ota nuoret mukaan! </a:t>
            </a:r>
            <a:r>
              <a:rPr lang="fi-FI" sz="1600" b="0" i="0" dirty="0">
                <a:effectLst/>
                <a:latin typeface="Montserrat" pitchFamily="2" charset="77"/>
              </a:rPr>
              <a:t>​</a:t>
            </a:r>
            <a:endParaRPr lang="fi-FI"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effectLst/>
                <a:latin typeface="Montserrat" pitchFamily="2" charset="77"/>
              </a:rPr>
              <a:t>Panosta sosiaaliseen mediaan – ihmiset ovat </a:t>
            </a:r>
            <a:r>
              <a:rPr lang="fi-FI" sz="1600" b="0" i="0" u="none" strike="noStrike" dirty="0" err="1">
                <a:effectLst/>
                <a:latin typeface="Montserrat" pitchFamily="2" charset="77"/>
              </a:rPr>
              <a:t>siella</a:t>
            </a:r>
            <a:r>
              <a:rPr lang="fi-FI" sz="1600" b="0" i="0" u="none" strike="noStrike" dirty="0">
                <a:effectLst/>
                <a:latin typeface="Montserrat" pitchFamily="2" charset="77"/>
              </a:rPr>
              <a:t>̈</a:t>
            </a:r>
            <a:r>
              <a:rPr lang="en-US" sz="1600" b="0" i="0" dirty="0">
                <a:effectLst/>
                <a:latin typeface="Montserrat" pitchFamily="2" charset="77"/>
              </a:rPr>
              <a:t>​</a:t>
            </a:r>
            <a:endParaRPr lang="en-US"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effectLst/>
                <a:latin typeface="Montserrat" pitchFamily="2" charset="77"/>
              </a:rPr>
              <a:t>Videot kiinnostavat sosiaalisessa mediassa!</a:t>
            </a:r>
            <a:r>
              <a:rPr lang="en-US" sz="1600" b="0" i="0" dirty="0">
                <a:effectLst/>
                <a:latin typeface="Montserrat" pitchFamily="2" charset="77"/>
              </a:rPr>
              <a:t>​</a:t>
            </a:r>
            <a:endParaRPr lang="en-US"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err="1">
                <a:effectLst/>
                <a:latin typeface="Montserrat" pitchFamily="2" charset="77"/>
              </a:rPr>
              <a:t>Hyödynna</a:t>
            </a:r>
            <a:r>
              <a:rPr lang="fi-FI" sz="1600" b="0" i="0" u="none" strike="noStrike" dirty="0">
                <a:effectLst/>
                <a:latin typeface="Montserrat" pitchFamily="2" charset="77"/>
              </a:rPr>
              <a:t>̈ Hiihtoliiton kanavat ja tukipalvelut (verkkosivut, tiedotejakelu, </a:t>
            </a:r>
            <a:r>
              <a:rPr lang="fi-FI" sz="1600" b="0" i="0" u="none" strike="noStrike" dirty="0" err="1">
                <a:effectLst/>
                <a:latin typeface="Montserrat" pitchFamily="2" charset="77"/>
              </a:rPr>
              <a:t>SoundCloud</a:t>
            </a:r>
            <a:r>
              <a:rPr lang="fi-FI" sz="1600" b="0" i="0" u="none" strike="noStrike" dirty="0">
                <a:effectLst/>
                <a:latin typeface="Montserrat" pitchFamily="2" charset="77"/>
              </a:rPr>
              <a:t>) </a:t>
            </a:r>
            <a:r>
              <a:rPr lang="fi-FI" sz="1600" b="0" i="0" dirty="0">
                <a:effectLst/>
                <a:latin typeface="Montserrat" pitchFamily="2" charset="77"/>
              </a:rPr>
              <a:t>​</a:t>
            </a:r>
            <a:endParaRPr lang="fi-FI"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effectLst/>
                <a:latin typeface="Montserrat" pitchFamily="2" charset="77"/>
              </a:rPr>
              <a:t>Ole houkutteleva – se palkitaan </a:t>
            </a:r>
            <a:r>
              <a:rPr lang="fi-FI" sz="1600" b="0" i="0" dirty="0">
                <a:effectLst/>
                <a:latin typeface="Montserrat" pitchFamily="2" charset="77"/>
              </a:rPr>
              <a:t>​</a:t>
            </a:r>
            <a:endParaRPr lang="fi-FI" sz="1600" b="0" i="0" dirty="0">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effectLst/>
                <a:latin typeface="Montserrat" pitchFamily="2" charset="77"/>
              </a:rPr>
              <a:t>Tee </a:t>
            </a:r>
            <a:r>
              <a:rPr lang="fi-FI" sz="1600" b="0" i="0" u="none" strike="noStrike" dirty="0" err="1">
                <a:effectLst/>
                <a:latin typeface="Montserrat" pitchFamily="2" charset="77"/>
              </a:rPr>
              <a:t>pienestäkin</a:t>
            </a:r>
            <a:r>
              <a:rPr lang="fi-FI" sz="1600" b="0" i="0" u="none" strike="noStrike" dirty="0">
                <a:effectLst/>
                <a:latin typeface="Montserrat" pitchFamily="2" charset="77"/>
              </a:rPr>
              <a:t> tapahtumasta iso </a:t>
            </a:r>
            <a:r>
              <a:rPr lang="fi-FI" sz="1600" b="0" i="0" u="none" strike="noStrike" dirty="0" err="1">
                <a:effectLst/>
                <a:latin typeface="Montserrat" pitchFamily="2" charset="77"/>
              </a:rPr>
              <a:t>viestinnän</a:t>
            </a:r>
            <a:r>
              <a:rPr lang="fi-FI" sz="1600" b="0" i="0" u="none" strike="noStrike" dirty="0">
                <a:effectLst/>
                <a:latin typeface="Montserrat" pitchFamily="2" charset="77"/>
              </a:rPr>
              <a:t> ja sosiaalisen median avulla </a:t>
            </a:r>
          </a:p>
          <a:p>
            <a:pPr marL="285750" indent="-285750" algn="l" rtl="0" fontAlgn="base">
              <a:buFont typeface="Arial" panose="020B0604020202020204" pitchFamily="34" charset="0"/>
              <a:buChar char="•"/>
            </a:pPr>
            <a:endParaRPr lang="fi-FI" sz="1600" dirty="0">
              <a:latin typeface="Montserrat" pitchFamily="2" charset="77"/>
            </a:endParaRPr>
          </a:p>
          <a:p>
            <a:pPr marL="285750" indent="-285750" algn="l" rtl="0" fontAlgn="base">
              <a:buFont typeface="Arial" panose="020B0604020202020204" pitchFamily="34" charset="0"/>
              <a:buChar char="•"/>
            </a:pPr>
            <a:r>
              <a:rPr lang="fi-FI" sz="1600" b="0" i="0" dirty="0">
                <a:effectLst/>
                <a:latin typeface="Montserrat" pitchFamily="2" charset="77"/>
              </a:rPr>
              <a:t>Tutustu Olympiakomitean seuroille suunnattuun maksuttomaan viestintäkoulutukseen (osio kilpailu- ja tapahtumaviestinnälle): </a:t>
            </a:r>
            <a:r>
              <a:rPr lang="fi-FI" sz="1600" b="0" i="0" dirty="0">
                <a:effectLst/>
                <a:latin typeface="Montserrat" pitchFamily="2" charset="77"/>
                <a:hlinkClick r:id="rId5"/>
              </a:rPr>
              <a:t>https://oppimisareena.fi/course/view.php?id=50</a:t>
            </a:r>
            <a:r>
              <a:rPr lang="fi-FI" sz="1600" b="0" i="0" dirty="0">
                <a:effectLst/>
                <a:latin typeface="Montserrat" pitchFamily="2" charset="77"/>
              </a:rPr>
              <a:t> </a:t>
            </a:r>
            <a:endParaRPr lang="fi-FI" sz="1600" b="0" i="0" dirty="0">
              <a:effectLst/>
              <a:latin typeface="Arial" panose="020B0604020202020204" pitchFamily="34" charset="0"/>
            </a:endParaRPr>
          </a:p>
        </p:txBody>
      </p:sp>
    </p:spTree>
    <p:extLst>
      <p:ext uri="{BB962C8B-B14F-4D97-AF65-F5344CB8AC3E}">
        <p14:creationId xmlns:p14="http://schemas.microsoft.com/office/powerpoint/2010/main" val="2563461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FB7FF4-C09A-5DB6-F98E-64B0E712FC95}"/>
              </a:ext>
            </a:extLst>
          </p:cNvPr>
          <p:cNvSpPr>
            <a:spLocks noGrp="1"/>
          </p:cNvSpPr>
          <p:nvPr>
            <p:ph type="title"/>
          </p:nvPr>
        </p:nvSpPr>
        <p:spPr>
          <a:xfrm>
            <a:off x="836612" y="763381"/>
            <a:ext cx="3932237" cy="1294019"/>
          </a:xfrm>
        </p:spPr>
        <p:txBody>
          <a:bodyPr/>
          <a:lstStyle/>
          <a:p>
            <a:r>
              <a:rPr lang="fi-FI" dirty="0"/>
              <a:t>Yleisesti kysytyt kysymykset</a:t>
            </a:r>
          </a:p>
        </p:txBody>
      </p:sp>
      <p:sp>
        <p:nvSpPr>
          <p:cNvPr id="3" name="Kuvan paikkamerkki 2">
            <a:extLst>
              <a:ext uri="{FF2B5EF4-FFF2-40B4-BE49-F238E27FC236}">
                <a16:creationId xmlns:a16="http://schemas.microsoft.com/office/drawing/2014/main" id="{175F6255-925B-3D56-9551-BCC6F2E28094}"/>
              </a:ext>
            </a:extLst>
          </p:cNvPr>
          <p:cNvSpPr>
            <a:spLocks noGrp="1"/>
          </p:cNvSpPr>
          <p:nvPr>
            <p:ph type="pic" idx="1"/>
          </p:nvPr>
        </p:nvSpPr>
        <p:spPr>
          <a:xfrm>
            <a:off x="5836330" y="1209200"/>
            <a:ext cx="5053343" cy="2147661"/>
          </a:xfrm>
        </p:spPr>
        <p:txBody>
          <a:bodyPr>
            <a:noAutofit/>
          </a:bodyPr>
          <a:lstStyle/>
          <a:p>
            <a:r>
              <a:rPr lang="fi-FI" sz="1300" b="1" dirty="0">
                <a:solidFill>
                  <a:srgbClr val="FF0000"/>
                </a:solidFill>
              </a:rPr>
              <a:t>Kysymys</a:t>
            </a:r>
            <a:r>
              <a:rPr lang="fi-FI" sz="1300" dirty="0">
                <a:solidFill>
                  <a:srgbClr val="FF0000"/>
                </a:solidFill>
              </a:rPr>
              <a:t>: </a:t>
            </a:r>
            <a:r>
              <a:rPr lang="fi-FI" sz="1300" dirty="0"/>
              <a:t>Täytyykö osata päivittää Hiihtoliiton nettisivuja itse?</a:t>
            </a:r>
            <a:br>
              <a:rPr lang="fi-FI" sz="1300" dirty="0"/>
            </a:br>
            <a:br>
              <a:rPr lang="fi-FI" sz="1300" dirty="0"/>
            </a:br>
            <a:r>
              <a:rPr lang="fi-FI" sz="1300" b="1" dirty="0"/>
              <a:t>Vastaus</a:t>
            </a:r>
            <a:r>
              <a:rPr lang="fi-FI" sz="1300" dirty="0"/>
              <a:t>: Hiihtoliiton viestintätiimi auttaa ja ohjeistaa tarvittaessa nettisivujen rakentamisessa. Kilpailujen viestintätiimissä kannattaa olla mukana henkilö tai henkilöitä, jotka osaavat käyttää WordPress-nettisivuja.</a:t>
            </a:r>
          </a:p>
          <a:p>
            <a:endParaRPr lang="fi-FI" sz="1300" dirty="0"/>
          </a:p>
          <a:p>
            <a:r>
              <a:rPr lang="fi-FI" sz="1300" b="1" dirty="0">
                <a:solidFill>
                  <a:srgbClr val="FF0000"/>
                </a:solidFill>
              </a:rPr>
              <a:t>Kysymys: </a:t>
            </a:r>
            <a:r>
              <a:rPr lang="fi-FI" sz="1300" dirty="0"/>
              <a:t>Miten paljon viestintään kannattaa resursoida tekijöitä?</a:t>
            </a:r>
            <a:br>
              <a:rPr lang="fi-FI" sz="1300" dirty="0"/>
            </a:br>
            <a:br>
              <a:rPr lang="fi-FI" sz="1300" dirty="0"/>
            </a:br>
            <a:r>
              <a:rPr lang="fi-FI" sz="1300" b="1" dirty="0"/>
              <a:t>Vastaus: </a:t>
            </a:r>
            <a:r>
              <a:rPr lang="fi-FI" sz="1300" dirty="0"/>
              <a:t>Viestintä on tärkeä osa kilpailuja ja tapahtumia, ja siihen kannattaa panostaa. Viestintätiimissä kannattaa olla viestintävastaava, joka on vastuussa viestinnän kokonaisuudesta ja pitää langat käsissä (ja voi hoitaa esimerkiksi mediapalvelut). Sen lisäksi tiimissä kannattaa olla mukana 1-2 sisällöntuottajaa ja/tai tiedottajaa, jotka esim. kuvaavat viestintämateriaalia someen kisojen aikana, ottavat voittajakommentit ja kirjoittavat päiväkohtaiset tiedotteet. Lisäksi kisoissa on hyvä olla vähintään yksi valokuvaaja. </a:t>
            </a:r>
            <a:br>
              <a:rPr lang="fi-FI" sz="1300" dirty="0"/>
            </a:br>
            <a:br>
              <a:rPr lang="fi-FI" sz="1300" dirty="0"/>
            </a:br>
            <a:r>
              <a:rPr lang="fi-FI" sz="1300" b="1" dirty="0"/>
              <a:t>Hyödynnä innokkaita nuoria esim. somen kanssa! </a:t>
            </a:r>
            <a:r>
              <a:rPr lang="fi-FI" sz="1300" dirty="0"/>
              <a:t>Mitä enemmän tekijöitä viestinnässä on, sitä vähemmän työtä kertyy yhden ihmisen harteille. </a:t>
            </a:r>
            <a:endParaRPr lang="fi-FI" sz="1300" b="1" dirty="0"/>
          </a:p>
        </p:txBody>
      </p:sp>
      <p:sp>
        <p:nvSpPr>
          <p:cNvPr id="4" name="Tekstin paikkamerkki 3">
            <a:extLst>
              <a:ext uri="{FF2B5EF4-FFF2-40B4-BE49-F238E27FC236}">
                <a16:creationId xmlns:a16="http://schemas.microsoft.com/office/drawing/2014/main" id="{B4FB4030-5DEB-79E4-DB4D-9B64E9C9A939}"/>
              </a:ext>
            </a:extLst>
          </p:cNvPr>
          <p:cNvSpPr>
            <a:spLocks noGrp="1"/>
          </p:cNvSpPr>
          <p:nvPr>
            <p:ph type="body" sz="half" idx="2"/>
          </p:nvPr>
        </p:nvSpPr>
        <p:spPr>
          <a:xfrm>
            <a:off x="836612" y="2283031"/>
            <a:ext cx="4257902" cy="3811588"/>
          </a:xfrm>
        </p:spPr>
        <p:txBody>
          <a:bodyPr>
            <a:normAutofit/>
          </a:bodyPr>
          <a:lstStyle/>
          <a:p>
            <a:r>
              <a:rPr lang="fi-FI" sz="1400" b="1" dirty="0">
                <a:solidFill>
                  <a:srgbClr val="FF0000"/>
                </a:solidFill>
              </a:rPr>
              <a:t>Kysymys</a:t>
            </a:r>
            <a:r>
              <a:rPr lang="fi-FI" sz="1400" dirty="0">
                <a:solidFill>
                  <a:srgbClr val="FF0000"/>
                </a:solidFill>
              </a:rPr>
              <a:t>: </a:t>
            </a:r>
            <a:r>
              <a:rPr lang="fi-FI" sz="1400" dirty="0"/>
              <a:t>Miten työnjako menee kisajärjestäjän ja Hiihtoliiton välillä?</a:t>
            </a:r>
            <a:br>
              <a:rPr lang="fi-FI" sz="1400" dirty="0"/>
            </a:br>
            <a:endParaRPr lang="fi-FI" sz="1400" dirty="0"/>
          </a:p>
          <a:p>
            <a:r>
              <a:rPr lang="fi-FI" sz="1400" b="1" dirty="0"/>
              <a:t>Vastaus</a:t>
            </a:r>
            <a:r>
              <a:rPr lang="fi-FI" sz="1400" dirty="0"/>
              <a:t>: Nuorten SM-hiihtojen ja Hopeasomman viestintävastuu on kisajärjestäjillä, mutta Hiihtoliitto auttaa esim. nettisivujen rakentamisessa, tiedotejakelussa ja somejaoissa. Hiihtoliitto hoitaa hiihdon yleisen sarjan SM-kisojen viestinnän.</a:t>
            </a:r>
          </a:p>
          <a:p>
            <a:br>
              <a:rPr lang="fi-FI" sz="1400" b="1" dirty="0">
                <a:solidFill>
                  <a:srgbClr val="FF0000"/>
                </a:solidFill>
              </a:rPr>
            </a:br>
            <a:r>
              <a:rPr lang="fi-FI" sz="1400" b="1" dirty="0">
                <a:solidFill>
                  <a:srgbClr val="FF0000"/>
                </a:solidFill>
              </a:rPr>
              <a:t>Kysymys: </a:t>
            </a:r>
            <a:r>
              <a:rPr lang="fi-FI" sz="1400" dirty="0"/>
              <a:t>Onko Hiihtoliitolla viestintämateriaalia, jota hyödyntää kisojen viestinnässä?</a:t>
            </a:r>
          </a:p>
          <a:p>
            <a:r>
              <a:rPr lang="fi-FI" sz="1400" b="1" dirty="0"/>
              <a:t>Vastaus: </a:t>
            </a:r>
            <a:r>
              <a:rPr lang="fi-FI" sz="1400" dirty="0"/>
              <a:t>Koostamme parhaillaan kisajärjestäjille viestinnän tueksi materiaalipankkia.</a:t>
            </a:r>
          </a:p>
        </p:txBody>
      </p:sp>
    </p:spTree>
    <p:extLst>
      <p:ext uri="{BB962C8B-B14F-4D97-AF65-F5344CB8AC3E}">
        <p14:creationId xmlns:p14="http://schemas.microsoft.com/office/powerpoint/2010/main" val="2686983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28676A-E358-6EE0-5CF4-FE5D9958659F}"/>
              </a:ext>
            </a:extLst>
          </p:cNvPr>
          <p:cNvSpPr>
            <a:spLocks noGrp="1"/>
          </p:cNvSpPr>
          <p:nvPr>
            <p:ph type="title"/>
          </p:nvPr>
        </p:nvSpPr>
        <p:spPr>
          <a:xfrm>
            <a:off x="838200" y="2919412"/>
            <a:ext cx="10515600" cy="1019175"/>
          </a:xfrm>
        </p:spPr>
        <p:txBody>
          <a:bodyPr>
            <a:noAutofit/>
          </a:bodyPr>
          <a:lstStyle/>
          <a:p>
            <a:r>
              <a:rPr lang="fi-FI" sz="4400" dirty="0">
                <a:hlinkClick r:id="rId2"/>
              </a:rPr>
              <a:t>vilma.maki@hiihtoliitto.fi</a:t>
            </a:r>
            <a:br>
              <a:rPr lang="fi-FI" sz="4400" dirty="0"/>
            </a:br>
            <a:r>
              <a:rPr lang="fi-FI" sz="4400" dirty="0"/>
              <a:t>040 840 0148</a:t>
            </a:r>
          </a:p>
        </p:txBody>
      </p:sp>
    </p:spTree>
    <p:extLst>
      <p:ext uri="{BB962C8B-B14F-4D97-AF65-F5344CB8AC3E}">
        <p14:creationId xmlns:p14="http://schemas.microsoft.com/office/powerpoint/2010/main" val="1673461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43F2B-2422-E340-9150-3B177AA6E6A7}"/>
              </a:ext>
            </a:extLst>
          </p:cNvPr>
          <p:cNvSpPr>
            <a:spLocks noGrp="1"/>
          </p:cNvSpPr>
          <p:nvPr>
            <p:ph type="body" sz="quarter" idx="13"/>
          </p:nvPr>
        </p:nvSpPr>
        <p:spPr>
          <a:xfrm>
            <a:off x="2815935" y="2922752"/>
            <a:ext cx="6560129" cy="1012495"/>
          </a:xfrm>
        </p:spPr>
        <p:txBody>
          <a:bodyPr>
            <a:normAutofit/>
          </a:bodyPr>
          <a:lstStyle/>
          <a:p>
            <a:r>
              <a:rPr lang="fi-FI" sz="6000" dirty="0"/>
              <a:t>Kiitos!</a:t>
            </a:r>
            <a:endParaRPr lang="en-FI" sz="6000" dirty="0"/>
          </a:p>
        </p:txBody>
      </p:sp>
      <p:sp>
        <p:nvSpPr>
          <p:cNvPr id="3" name="Slide Number Placeholder 1">
            <a:extLst>
              <a:ext uri="{FF2B5EF4-FFF2-40B4-BE49-F238E27FC236}">
                <a16:creationId xmlns:a16="http://schemas.microsoft.com/office/drawing/2014/main" id="{492A2250-E51F-1342-867C-14B9404512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4F02D-9175-0C4E-BE88-BAC3C1F99C26}" type="slidenum">
              <a:rPr kumimoji="0" lang="en-FI" sz="1200" b="1" i="0" u="none" strike="noStrike" kern="1200" cap="none" spc="0" normalizeH="0" baseline="0" noProof="0" smtClean="0">
                <a:ln>
                  <a:noFill/>
                </a:ln>
                <a:solidFill>
                  <a:srgbClr val="FFFFFF"/>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FI" sz="12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018687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498709-A963-286C-9D13-E726C0DF7249}"/>
              </a:ext>
            </a:extLst>
          </p:cNvPr>
          <p:cNvSpPr>
            <a:spLocks noGrp="1"/>
          </p:cNvSpPr>
          <p:nvPr>
            <p:ph type="title"/>
          </p:nvPr>
        </p:nvSpPr>
        <p:spPr/>
        <p:txBody>
          <a:bodyPr>
            <a:normAutofit/>
          </a:bodyPr>
          <a:lstStyle/>
          <a:p>
            <a:endParaRPr lang="fi-FI" dirty="0"/>
          </a:p>
        </p:txBody>
      </p:sp>
      <p:sp>
        <p:nvSpPr>
          <p:cNvPr id="3" name="Sisällön paikkamerkki 2">
            <a:extLst>
              <a:ext uri="{FF2B5EF4-FFF2-40B4-BE49-F238E27FC236}">
                <a16:creationId xmlns:a16="http://schemas.microsoft.com/office/drawing/2014/main" id="{B1B14236-BEAE-AD4C-5161-BDD446FBC369}"/>
              </a:ext>
            </a:extLst>
          </p:cNvPr>
          <p:cNvSpPr>
            <a:spLocks noGrp="1"/>
          </p:cNvSpPr>
          <p:nvPr>
            <p:ph idx="1"/>
          </p:nvPr>
        </p:nvSpPr>
        <p:spPr>
          <a:xfrm>
            <a:off x="5502233" y="1540599"/>
            <a:ext cx="4067690" cy="3776802"/>
          </a:xfrm>
        </p:spPr>
        <p:txBody>
          <a:bodyPr>
            <a:noAutofit/>
          </a:bodyPr>
          <a:lstStyle/>
          <a:p>
            <a:endParaRPr lang="fi-FI" dirty="0"/>
          </a:p>
        </p:txBody>
      </p:sp>
      <p:sp>
        <p:nvSpPr>
          <p:cNvPr id="4" name="Tekstin paikkamerkki 3">
            <a:extLst>
              <a:ext uri="{FF2B5EF4-FFF2-40B4-BE49-F238E27FC236}">
                <a16:creationId xmlns:a16="http://schemas.microsoft.com/office/drawing/2014/main" id="{1AE1934D-E753-8C45-5482-FBDE013130AC}"/>
              </a:ext>
            </a:extLst>
          </p:cNvPr>
          <p:cNvSpPr>
            <a:spLocks noGrp="1"/>
          </p:cNvSpPr>
          <p:nvPr>
            <p:ph type="body" sz="half" idx="2"/>
          </p:nvPr>
        </p:nvSpPr>
        <p:spPr>
          <a:xfrm>
            <a:off x="1730437" y="1293962"/>
            <a:ext cx="3932237" cy="3312176"/>
          </a:xfrm>
        </p:spPr>
        <p:txBody>
          <a:bodyPr>
            <a:noAutofit/>
          </a:bodyPr>
          <a:lstStyle/>
          <a:p>
            <a:pPr algn="l" rtl="0" fontAlgn="base"/>
            <a:r>
              <a:rPr lang="en-US" sz="1400" b="0" i="0" dirty="0">
                <a:solidFill>
                  <a:srgbClr val="000000"/>
                </a:solidFill>
                <a:effectLst/>
                <a:latin typeface="Montserrat" pitchFamily="2" charset="77"/>
              </a:rPr>
              <a:t>​</a:t>
            </a:r>
            <a:endParaRPr lang="fi-FI" dirty="0"/>
          </a:p>
        </p:txBody>
      </p:sp>
    </p:spTree>
    <p:extLst>
      <p:ext uri="{BB962C8B-B14F-4D97-AF65-F5344CB8AC3E}">
        <p14:creationId xmlns:p14="http://schemas.microsoft.com/office/powerpoint/2010/main" val="3377304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9CF1F1-04B6-5C58-9C10-7A7156AEC32B}"/>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1D3EC816-8C24-B64F-6EAB-C66AF83512AB}"/>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31736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2CCADA-927E-F1FB-A095-74D12E0E6B1A}"/>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AC8A4F25-3FF1-2A9F-71EA-7987AD119C79}"/>
              </a:ext>
            </a:extLst>
          </p:cNvPr>
          <p:cNvSpPr>
            <a:spLocks noGrp="1"/>
          </p:cNvSpPr>
          <p:nvPr>
            <p:ph sz="half" idx="1"/>
          </p:nvPr>
        </p:nvSpPr>
        <p:spPr/>
        <p:txBody>
          <a:bodyPr/>
          <a:lstStyle/>
          <a:p>
            <a:endParaRPr lang="fi-FI"/>
          </a:p>
        </p:txBody>
      </p:sp>
      <p:sp>
        <p:nvSpPr>
          <p:cNvPr id="4" name="Sisällön paikkamerkki 3">
            <a:extLst>
              <a:ext uri="{FF2B5EF4-FFF2-40B4-BE49-F238E27FC236}">
                <a16:creationId xmlns:a16="http://schemas.microsoft.com/office/drawing/2014/main" id="{0FE188D6-EA8F-2378-5BFE-189C19CC5D49}"/>
              </a:ext>
            </a:extLst>
          </p:cNvPr>
          <p:cNvSpPr>
            <a:spLocks noGrp="1"/>
          </p:cNvSpPr>
          <p:nvPr>
            <p:ph sz="half" idx="2"/>
          </p:nvPr>
        </p:nvSpPr>
        <p:spPr/>
        <p:txBody>
          <a:bodyPr/>
          <a:lstStyle/>
          <a:p>
            <a:endParaRPr lang="fi-FI"/>
          </a:p>
        </p:txBody>
      </p:sp>
    </p:spTree>
    <p:extLst>
      <p:ext uri="{BB962C8B-B14F-4D97-AF65-F5344CB8AC3E}">
        <p14:creationId xmlns:p14="http://schemas.microsoft.com/office/powerpoint/2010/main" val="3020872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6712C3-2DB7-BEB7-331F-42274741BDFC}"/>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A36C5E0A-50B2-804D-8823-BC82552F5DD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005199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863C07-9632-2E50-E7A3-4CE39878B2EB}"/>
              </a:ext>
            </a:extLst>
          </p:cNvPr>
          <p:cNvSpPr>
            <a:spLocks noGrp="1"/>
          </p:cNvSpPr>
          <p:nvPr>
            <p:ph type="title"/>
          </p:nvPr>
        </p:nvSpPr>
        <p:spPr>
          <a:xfrm>
            <a:off x="803872" y="762093"/>
            <a:ext cx="4233863" cy="790575"/>
          </a:xfrm>
        </p:spPr>
        <p:txBody>
          <a:bodyPr/>
          <a:lstStyle/>
          <a:p>
            <a:r>
              <a:rPr lang="fi-FI" dirty="0"/>
              <a:t>Esityksen sisältö</a:t>
            </a:r>
          </a:p>
        </p:txBody>
      </p:sp>
      <p:sp>
        <p:nvSpPr>
          <p:cNvPr id="3" name="Sisällön paikkamerkki 2">
            <a:extLst>
              <a:ext uri="{FF2B5EF4-FFF2-40B4-BE49-F238E27FC236}">
                <a16:creationId xmlns:a16="http://schemas.microsoft.com/office/drawing/2014/main" id="{D3A33DA5-B63A-804B-3778-6EF90F6250BD}"/>
              </a:ext>
            </a:extLst>
          </p:cNvPr>
          <p:cNvSpPr>
            <a:spLocks noGrp="1"/>
          </p:cNvSpPr>
          <p:nvPr>
            <p:ph idx="1"/>
          </p:nvPr>
        </p:nvSpPr>
        <p:spPr>
          <a:xfrm>
            <a:off x="803872" y="1776498"/>
            <a:ext cx="7498279" cy="3009721"/>
          </a:xfrm>
        </p:spPr>
        <p:txBody>
          <a:bodyPr>
            <a:noAutofit/>
          </a:bodyPr>
          <a:lstStyle/>
          <a:p>
            <a:r>
              <a:rPr lang="fi-FI" sz="1600" b="1" dirty="0"/>
              <a:t>Mitä viestintä on?</a:t>
            </a:r>
          </a:p>
          <a:p>
            <a:r>
              <a:rPr lang="fi-FI" sz="1600" b="1" dirty="0"/>
              <a:t>Kotimaan kilpailutoiminnan viestintämalli</a:t>
            </a:r>
          </a:p>
          <a:p>
            <a:r>
              <a:rPr lang="fi-FI" sz="1600" b="1" dirty="0"/>
              <a:t>Tapahtumaviestintä</a:t>
            </a:r>
          </a:p>
          <a:p>
            <a:pPr marL="342900" indent="-342900">
              <a:buFont typeface="Arial" panose="020B0604020202020204" pitchFamily="34" charset="0"/>
              <a:buChar char="•"/>
            </a:pPr>
            <a:r>
              <a:rPr lang="fi-FI" sz="1400" dirty="0"/>
              <a:t>Viestinnän suunnittelu</a:t>
            </a:r>
          </a:p>
          <a:p>
            <a:pPr marL="342900" indent="-342900">
              <a:buFont typeface="Arial" panose="020B0604020202020204" pitchFamily="34" charset="0"/>
              <a:buChar char="•"/>
            </a:pPr>
            <a:r>
              <a:rPr lang="fi-FI" sz="1400" dirty="0"/>
              <a:t>Resurssit</a:t>
            </a:r>
          </a:p>
          <a:p>
            <a:pPr marL="342900" indent="-342900">
              <a:buFont typeface="Arial" panose="020B0604020202020204" pitchFamily="34" charset="0"/>
              <a:buChar char="•"/>
            </a:pPr>
            <a:r>
              <a:rPr lang="fi-FI" sz="1400" dirty="0"/>
              <a:t>Kanavakohtaisuus</a:t>
            </a:r>
          </a:p>
          <a:p>
            <a:pPr marL="342900" indent="-342900">
              <a:buFont typeface="Arial" panose="020B0604020202020204" pitchFamily="34" charset="0"/>
              <a:buChar char="•"/>
            </a:pPr>
            <a:r>
              <a:rPr lang="fi-FI" sz="1400" dirty="0"/>
              <a:t>Mediapalvelut tapahtumissa</a:t>
            </a:r>
          </a:p>
          <a:p>
            <a:pPr marL="342900" indent="-342900">
              <a:buFont typeface="Arial" panose="020B0604020202020204" pitchFamily="34" charset="0"/>
              <a:buChar char="•"/>
            </a:pPr>
            <a:r>
              <a:rPr lang="fi-FI" sz="1400" dirty="0"/>
              <a:t>Tapahtumaviestintä</a:t>
            </a:r>
          </a:p>
          <a:p>
            <a:pPr marL="342900" indent="-342900">
              <a:buFont typeface="Arial" panose="020B0604020202020204" pitchFamily="34" charset="0"/>
              <a:buChar char="•"/>
            </a:pPr>
            <a:r>
              <a:rPr lang="fi-FI" sz="1400" dirty="0"/>
              <a:t>Sosiaalinen media</a:t>
            </a:r>
          </a:p>
          <a:p>
            <a:r>
              <a:rPr lang="fi-FI" sz="1600" b="1" dirty="0"/>
              <a:t>Usein kysytyt kysymykset</a:t>
            </a:r>
            <a:endParaRPr lang="fi-FI" sz="1800" dirty="0"/>
          </a:p>
          <a:p>
            <a:endParaRPr lang="fi-FI" b="1" dirty="0"/>
          </a:p>
        </p:txBody>
      </p:sp>
    </p:spTree>
    <p:extLst>
      <p:ext uri="{BB962C8B-B14F-4D97-AF65-F5344CB8AC3E}">
        <p14:creationId xmlns:p14="http://schemas.microsoft.com/office/powerpoint/2010/main" val="477358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CD9889-E29C-2815-035D-4078F8A4F05E}"/>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375D5CB1-2010-F0C3-59A5-C75676BA10F3}"/>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234309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A915FA-CE97-0881-1B1A-536E25498C69}"/>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1E2E4DEA-87CC-7630-07D2-001362654EE7}"/>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176042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680C50-1F1D-4980-6E76-CED969FC2332}"/>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EE08931B-F3AE-920C-6D45-8CC9C1D3A7F4}"/>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356939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8E8347-A403-A373-2273-6F961AB555A7}"/>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BACEDC6F-71F9-A2BF-A17D-B24B6DA54696}"/>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2516157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C01B87-E5B0-9975-ABF2-6918163502F1}"/>
              </a:ext>
            </a:extLst>
          </p:cNvPr>
          <p:cNvSpPr>
            <a:spLocks noGrp="1"/>
          </p:cNvSpPr>
          <p:nvPr>
            <p:ph type="title"/>
          </p:nvPr>
        </p:nvSpPr>
        <p:spPr/>
        <p:txBody>
          <a:bodyPr/>
          <a:lstStyle/>
          <a:p>
            <a:endParaRPr lang="fi-FI"/>
          </a:p>
        </p:txBody>
      </p:sp>
      <p:sp>
        <p:nvSpPr>
          <p:cNvPr id="3" name="Kuvan paikkamerkki 2">
            <a:extLst>
              <a:ext uri="{FF2B5EF4-FFF2-40B4-BE49-F238E27FC236}">
                <a16:creationId xmlns:a16="http://schemas.microsoft.com/office/drawing/2014/main" id="{A7A9D63A-73CF-94C2-88AA-A967181D6DA6}"/>
              </a:ext>
            </a:extLst>
          </p:cNvPr>
          <p:cNvSpPr>
            <a:spLocks noGrp="1"/>
          </p:cNvSpPr>
          <p:nvPr>
            <p:ph type="pic" idx="1"/>
          </p:nvPr>
        </p:nvSpPr>
        <p:spPr/>
        <p:txBody>
          <a:bodyPr/>
          <a:lstStyle/>
          <a:p>
            <a:endParaRPr lang="fi-FI"/>
          </a:p>
        </p:txBody>
      </p:sp>
      <p:sp>
        <p:nvSpPr>
          <p:cNvPr id="4" name="Tekstin paikkamerkki 3">
            <a:extLst>
              <a:ext uri="{FF2B5EF4-FFF2-40B4-BE49-F238E27FC236}">
                <a16:creationId xmlns:a16="http://schemas.microsoft.com/office/drawing/2014/main" id="{405AA47A-9A47-A2EE-A528-B89D8C79F82B}"/>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712577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5706E008-635E-CA4A-8BED-B45C02EF38DF}"/>
              </a:ext>
            </a:extLst>
          </p:cNvPr>
          <p:cNvSpPr>
            <a:spLocks noGrp="1"/>
          </p:cNvSpPr>
          <p:nvPr>
            <p:ph type="body" sz="quarter" idx="13"/>
          </p:nvPr>
        </p:nvSpPr>
        <p:spPr>
          <a:xfrm>
            <a:off x="5847945" y="665478"/>
            <a:ext cx="5257802" cy="1024766"/>
          </a:xfrm>
        </p:spPr>
        <p:txBody>
          <a:bodyPr vert="horz" lIns="91440" tIns="45720" rIns="91440" bIns="45720" rtlCol="0" anchor="t">
            <a:normAutofit/>
          </a:bodyPr>
          <a:lstStyle/>
          <a:p>
            <a:r>
              <a:rPr lang="fi-FI">
                <a:latin typeface="Montserrat"/>
              </a:rPr>
              <a:t>Otsikko</a:t>
            </a:r>
          </a:p>
        </p:txBody>
      </p:sp>
      <p:sp>
        <p:nvSpPr>
          <p:cNvPr id="4" name="Tekstin paikkamerkki 3">
            <a:extLst>
              <a:ext uri="{FF2B5EF4-FFF2-40B4-BE49-F238E27FC236}">
                <a16:creationId xmlns:a16="http://schemas.microsoft.com/office/drawing/2014/main" id="{F3BA4C81-7E7C-DA45-9A5F-6E30BBEECFCB}"/>
              </a:ext>
            </a:extLst>
          </p:cNvPr>
          <p:cNvSpPr>
            <a:spLocks noGrp="1"/>
          </p:cNvSpPr>
          <p:nvPr>
            <p:ph type="body" sz="quarter" idx="14"/>
          </p:nvPr>
        </p:nvSpPr>
        <p:spPr>
          <a:xfrm>
            <a:off x="5958304" y="1410379"/>
            <a:ext cx="6729066" cy="5154059"/>
          </a:xfrm>
        </p:spPr>
        <p:txBody>
          <a:bodyPr vert="horz" lIns="91440" tIns="45720" rIns="91440" bIns="45720" rtlCol="0" anchor="t">
            <a:normAutofit/>
          </a:bodyPr>
          <a:lstStyle/>
          <a:p>
            <a:pPr>
              <a:lnSpc>
                <a:spcPct val="150000"/>
              </a:lnSpc>
            </a:pPr>
            <a:r>
              <a:rPr lang="fi-FI" sz="1300">
                <a:latin typeface="Montserrat"/>
              </a:rPr>
              <a:t>sisältö</a:t>
            </a:r>
            <a:endParaRPr lang="en-US" sz="1300">
              <a:latin typeface="Montserrat"/>
            </a:endParaRPr>
          </a:p>
          <a:p>
            <a:pPr marL="285750" indent="-285750">
              <a:buFont typeface="Arial"/>
              <a:buChar char="•"/>
            </a:pPr>
            <a:endParaRPr lang="en-US">
              <a:latin typeface="Montserrat"/>
            </a:endParaRPr>
          </a:p>
          <a:p>
            <a:endParaRPr lang="en-US"/>
          </a:p>
        </p:txBody>
      </p:sp>
      <p:pic>
        <p:nvPicPr>
          <p:cNvPr id="17" name="Kuvan paikkamerkki 16" descr="Kuva, joka sisältää kohteen henkilö, käsivarsi&#10;&#10;Kuvaus luotu automaattisesti">
            <a:extLst>
              <a:ext uri="{FF2B5EF4-FFF2-40B4-BE49-F238E27FC236}">
                <a16:creationId xmlns:a16="http://schemas.microsoft.com/office/drawing/2014/main" id="{D5502CA8-1EAA-5C71-19A7-A073097EDDA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a:ext>
            </a:extLst>
          </a:blip>
          <a:srcRect l="30" r="30"/>
          <a:stretch>
            <a:fillRect/>
          </a:stretch>
        </p:blipFill>
        <p:spPr/>
      </p:pic>
      <p:pic>
        <p:nvPicPr>
          <p:cNvPr id="8" name="Picture 3" descr="A picture containing shape&#10;&#10;Description automatically generated">
            <a:extLst>
              <a:ext uri="{FF2B5EF4-FFF2-40B4-BE49-F238E27FC236}">
                <a16:creationId xmlns:a16="http://schemas.microsoft.com/office/drawing/2014/main" id="{DD677067-60D5-5E4A-A61B-655E452263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1727" y="3987409"/>
            <a:ext cx="4287977" cy="4287977"/>
          </a:xfrm>
          <a:prstGeom prst="rect">
            <a:avLst/>
          </a:prstGeom>
        </p:spPr>
      </p:pic>
    </p:spTree>
    <p:extLst>
      <p:ext uri="{BB962C8B-B14F-4D97-AF65-F5344CB8AC3E}">
        <p14:creationId xmlns:p14="http://schemas.microsoft.com/office/powerpoint/2010/main" val="2833384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9C657F-8410-FDA6-943E-7F58EB1A2CC1}"/>
              </a:ext>
            </a:extLst>
          </p:cNvPr>
          <p:cNvSpPr>
            <a:spLocks noGrp="1"/>
          </p:cNvSpPr>
          <p:nvPr>
            <p:ph type="title"/>
          </p:nvPr>
        </p:nvSpPr>
        <p:spPr/>
        <p:txBody>
          <a:bodyPr/>
          <a:lstStyle/>
          <a:p>
            <a:r>
              <a:rPr lang="fi-FI" dirty="0"/>
              <a:t>Viestintä on…</a:t>
            </a:r>
          </a:p>
        </p:txBody>
      </p:sp>
      <p:sp>
        <p:nvSpPr>
          <p:cNvPr id="3" name="Tekstin paikkamerkki 2">
            <a:extLst>
              <a:ext uri="{FF2B5EF4-FFF2-40B4-BE49-F238E27FC236}">
                <a16:creationId xmlns:a16="http://schemas.microsoft.com/office/drawing/2014/main" id="{853C7CA4-980E-B840-57C2-052D240DFC22}"/>
              </a:ext>
            </a:extLst>
          </p:cNvPr>
          <p:cNvSpPr>
            <a:spLocks noGrp="1"/>
          </p:cNvSpPr>
          <p:nvPr>
            <p:ph type="body" idx="1"/>
          </p:nvPr>
        </p:nvSpPr>
        <p:spPr/>
        <p:txBody>
          <a:bodyPr>
            <a:noAutofit/>
          </a:bodyPr>
          <a:lstStyle/>
          <a:p>
            <a:pPr algn="l" rtl="0" fontAlgn="base"/>
            <a:r>
              <a:rPr lang="fi-FI" sz="1800" b="0" i="0" u="none" strike="noStrike" dirty="0">
                <a:solidFill>
                  <a:srgbClr val="FFFFFF"/>
                </a:solidFill>
                <a:effectLst/>
                <a:latin typeface="Montserrat" pitchFamily="2" charset="77"/>
              </a:rPr>
              <a:t>vuorovaikutusta ihmisten ja ihmisryhmien välillä.</a:t>
            </a:r>
            <a:r>
              <a:rPr lang="en-US" sz="1800" b="0" i="0" dirty="0">
                <a:solidFill>
                  <a:srgbClr val="000000"/>
                </a:solidFill>
                <a:effectLst/>
                <a:latin typeface="Montserrat" pitchFamily="2" charset="77"/>
              </a:rPr>
              <a:t>​</a:t>
            </a:r>
            <a:endParaRPr lang="en-US" b="0" i="0" dirty="0">
              <a:solidFill>
                <a:srgbClr val="000000"/>
              </a:solidFill>
              <a:effectLst/>
              <a:latin typeface="Segoe UI" panose="020B0502040204020203" pitchFamily="34" charset="0"/>
            </a:endParaRPr>
          </a:p>
          <a:p>
            <a:pPr algn="l" rtl="0" fontAlgn="base"/>
            <a:r>
              <a:rPr lang="fi-FI" sz="1800" b="0" i="0" dirty="0">
                <a:solidFill>
                  <a:srgbClr val="000000"/>
                </a:solidFill>
                <a:effectLst/>
                <a:latin typeface="Montserrat" pitchFamily="2" charset="77"/>
              </a:rPr>
              <a:t>​</a:t>
            </a:r>
            <a:endParaRPr lang="fi-FI" b="0" i="0" dirty="0">
              <a:solidFill>
                <a:srgbClr val="000000"/>
              </a:solidFill>
              <a:effectLst/>
              <a:latin typeface="Segoe UI" panose="020B0502040204020203" pitchFamily="34" charset="0"/>
            </a:endParaRPr>
          </a:p>
          <a:p>
            <a:pPr algn="l" rtl="0" fontAlgn="base"/>
            <a:r>
              <a:rPr lang="fi-FI" sz="1800" b="0" i="0" u="none" strike="noStrike" dirty="0">
                <a:solidFill>
                  <a:srgbClr val="FFFFFF"/>
                </a:solidFill>
                <a:effectLst/>
                <a:latin typeface="Montserrat" pitchFamily="2" charset="77"/>
              </a:rPr>
              <a:t>tapahtuman näkyväksi ja kuuluvaksi tekemistä.</a:t>
            </a:r>
            <a:r>
              <a:rPr lang="en-US" sz="1800" b="0" i="0" dirty="0">
                <a:solidFill>
                  <a:srgbClr val="000000"/>
                </a:solidFill>
                <a:effectLst/>
                <a:latin typeface="Montserrat" pitchFamily="2" charset="77"/>
              </a:rPr>
              <a:t>​</a:t>
            </a:r>
            <a:endParaRPr lang="en-US" b="0" i="0" dirty="0">
              <a:solidFill>
                <a:srgbClr val="000000"/>
              </a:solidFill>
              <a:effectLst/>
              <a:latin typeface="Segoe UI" panose="020B0502040204020203" pitchFamily="34" charset="0"/>
            </a:endParaRPr>
          </a:p>
          <a:p>
            <a:pPr algn="l" rtl="0" fontAlgn="base"/>
            <a:r>
              <a:rPr lang="fi-FI" sz="1800" b="0" i="0" dirty="0">
                <a:solidFill>
                  <a:srgbClr val="000000"/>
                </a:solidFill>
                <a:effectLst/>
                <a:latin typeface="Montserrat" pitchFamily="2" charset="77"/>
              </a:rPr>
              <a:t>​</a:t>
            </a:r>
            <a:endParaRPr lang="fi-FI" b="0" i="0" dirty="0">
              <a:solidFill>
                <a:srgbClr val="000000"/>
              </a:solidFill>
              <a:effectLst/>
              <a:latin typeface="Segoe UI" panose="020B0502040204020203" pitchFamily="34" charset="0"/>
            </a:endParaRPr>
          </a:p>
          <a:p>
            <a:pPr algn="l" rtl="0" fontAlgn="base"/>
            <a:r>
              <a:rPr lang="fi-FI" sz="1800" b="0" i="0" u="none" strike="noStrike" dirty="0">
                <a:solidFill>
                  <a:srgbClr val="FFFFFF"/>
                </a:solidFill>
                <a:effectLst/>
                <a:latin typeface="Montserrat" pitchFamily="2" charset="77"/>
              </a:rPr>
              <a:t>lajien vetovoiman ja houkuttelevuuden lisäämistä.</a:t>
            </a:r>
            <a:endParaRPr lang="en-US" b="0" i="0" dirty="0">
              <a:solidFill>
                <a:srgbClr val="000000"/>
              </a:solidFill>
              <a:effectLst/>
              <a:latin typeface="Segoe UI" panose="020B0502040204020203" pitchFamily="34" charset="0"/>
            </a:endParaRPr>
          </a:p>
          <a:p>
            <a:endParaRPr lang="fi-FI" dirty="0"/>
          </a:p>
        </p:txBody>
      </p:sp>
    </p:spTree>
    <p:extLst>
      <p:ext uri="{BB962C8B-B14F-4D97-AF65-F5344CB8AC3E}">
        <p14:creationId xmlns:p14="http://schemas.microsoft.com/office/powerpoint/2010/main" val="1029799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4DA460-06B2-252F-0DA4-B2AC277CE3AA}"/>
              </a:ext>
            </a:extLst>
          </p:cNvPr>
          <p:cNvSpPr>
            <a:spLocks noGrp="1"/>
          </p:cNvSpPr>
          <p:nvPr>
            <p:ph type="title"/>
          </p:nvPr>
        </p:nvSpPr>
        <p:spPr>
          <a:xfrm>
            <a:off x="4571998" y="691324"/>
            <a:ext cx="7055346" cy="1019175"/>
          </a:xfrm>
        </p:spPr>
        <p:txBody>
          <a:bodyPr>
            <a:noAutofit/>
          </a:bodyPr>
          <a:lstStyle/>
          <a:p>
            <a:r>
              <a:rPr lang="fi-FI" sz="3600" dirty="0"/>
              <a:t>Kotimaan kilpailutoiminnan viestintämalli</a:t>
            </a:r>
          </a:p>
        </p:txBody>
      </p:sp>
      <p:sp>
        <p:nvSpPr>
          <p:cNvPr id="3" name="Tekstin paikkamerkki 2">
            <a:extLst>
              <a:ext uri="{FF2B5EF4-FFF2-40B4-BE49-F238E27FC236}">
                <a16:creationId xmlns:a16="http://schemas.microsoft.com/office/drawing/2014/main" id="{1C2850D3-BAF5-A230-2AE4-A21C910BFD00}"/>
              </a:ext>
            </a:extLst>
          </p:cNvPr>
          <p:cNvSpPr>
            <a:spLocks noGrp="1"/>
          </p:cNvSpPr>
          <p:nvPr>
            <p:ph type="body" idx="1"/>
          </p:nvPr>
        </p:nvSpPr>
        <p:spPr>
          <a:xfrm>
            <a:off x="4571998" y="1812475"/>
            <a:ext cx="6775451" cy="1500187"/>
          </a:xfrm>
        </p:spPr>
        <p:txBody>
          <a:bodyPr>
            <a:noAutofit/>
          </a:bodyPr>
          <a:lstStyle/>
          <a:p>
            <a:pPr algn="l" rtl="0" fontAlgn="base">
              <a:lnSpc>
                <a:spcPct val="100000"/>
              </a:lnSpc>
            </a:pPr>
            <a:r>
              <a:rPr lang="fi-FI" sz="1400" b="0" i="0" u="none" strike="noStrike" dirty="0">
                <a:solidFill>
                  <a:srgbClr val="131D27"/>
                </a:solidFill>
                <a:effectLst/>
                <a:latin typeface="Montserrat" pitchFamily="2" charset="77"/>
              </a:rPr>
              <a:t>Kotimaan kilpailutoiminnan viestintätoimenpiteet tehdään entistä keskitetymmin Hiihtoliiton ja järjestäjäseurojen omissa kanavissa. Tämä tarkoittaa käytännössä sitä, että enää ei mielellään ylläpidetä erillisiä kanavia nuorten SM-hiihdoille tai Hopeasommalle.​ Hiihdon Suomen Cupin ja yleisen sarjan SM-kisojen viestintävastuu on Hiihtoliitolla. Tarkemmat tehtävänjaot löytyvät kisajärjestäjille</a:t>
            </a:r>
            <a:br>
              <a:rPr lang="fi-FI" sz="1400" b="0" i="0" u="none" strike="noStrike" dirty="0">
                <a:solidFill>
                  <a:srgbClr val="131D27"/>
                </a:solidFill>
                <a:effectLst/>
                <a:latin typeface="Montserrat" pitchFamily="2" charset="77"/>
              </a:rPr>
            </a:br>
            <a:r>
              <a:rPr lang="fi-FI" sz="1400" b="0" i="0" u="none" strike="noStrike" dirty="0">
                <a:solidFill>
                  <a:srgbClr val="131D27"/>
                </a:solidFill>
                <a:effectLst/>
                <a:latin typeface="Montserrat" pitchFamily="2" charset="77"/>
              </a:rPr>
              <a:t>jaettavasta viestintäoppaasta.</a:t>
            </a:r>
            <a:r>
              <a:rPr lang="fi-FI" sz="1400" b="0" i="0" dirty="0">
                <a:solidFill>
                  <a:srgbClr val="000000"/>
                </a:solidFill>
                <a:effectLst/>
                <a:latin typeface="Montserrat" pitchFamily="2" charset="77"/>
              </a:rPr>
              <a:t>​</a:t>
            </a:r>
            <a:endParaRPr lang="fi-FI" sz="1400" b="0" i="0" dirty="0">
              <a:solidFill>
                <a:srgbClr val="000000"/>
              </a:solidFill>
              <a:effectLst/>
              <a:latin typeface="Arial" panose="020B0604020202020204" pitchFamily="34" charset="0"/>
            </a:endParaRPr>
          </a:p>
          <a:p>
            <a:pPr algn="l" rtl="0" fontAlgn="base"/>
            <a:br>
              <a:rPr lang="fi-FI" sz="1400" b="0" i="0" u="none" strike="noStrike" dirty="0">
                <a:solidFill>
                  <a:srgbClr val="131D27"/>
                </a:solidFill>
                <a:effectLst/>
                <a:latin typeface="Montserrat" pitchFamily="2" charset="77"/>
              </a:rPr>
            </a:br>
            <a:r>
              <a:rPr lang="fi-FI" sz="1400" b="0" i="0" u="none" strike="noStrike" dirty="0">
                <a:solidFill>
                  <a:srgbClr val="131D27"/>
                </a:solidFill>
                <a:effectLst/>
                <a:latin typeface="Montserrat" pitchFamily="2" charset="77"/>
              </a:rPr>
              <a:t>Miksi näin?​</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Kanavakokonaisuuden selkiyttäminen</a:t>
            </a:r>
          </a:p>
          <a:p>
            <a:pPr algn="l" rtl="0" fontAlgn="base">
              <a:buFont typeface="Arial" panose="020B0604020202020204" pitchFamily="34" charset="0"/>
              <a:buChar char="•"/>
            </a:pPr>
            <a:r>
              <a:rPr lang="fi-FI" sz="1400" dirty="0">
                <a:solidFill>
                  <a:srgbClr val="131D27"/>
                </a:solidFill>
              </a:rPr>
              <a:t> </a:t>
            </a:r>
            <a:r>
              <a:rPr lang="fi-FI" sz="1400" b="0" i="0" u="none" strike="noStrike" dirty="0">
                <a:solidFill>
                  <a:srgbClr val="131D27"/>
                </a:solidFill>
                <a:effectLst/>
                <a:latin typeface="Montserrat" pitchFamily="2" charset="77"/>
              </a:rPr>
              <a:t>Kanavissa (Hopeasompa ja nuorten SM-hiihdot) pienet sitouttavuusprosentit​</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Maksimaalisen hyödyn saavuttaminen (näkyvyys ja kattavuus)​</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Keskittämällä viestintää seurojen omat kanavat nousevat paremmin esiin, ja kisajärjestäjä saa ansaittua liikennettä kanaviinsa</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endParaRPr lang="fi-FI" dirty="0"/>
          </a:p>
        </p:txBody>
      </p:sp>
    </p:spTree>
    <p:extLst>
      <p:ext uri="{BB962C8B-B14F-4D97-AF65-F5344CB8AC3E}">
        <p14:creationId xmlns:p14="http://schemas.microsoft.com/office/powerpoint/2010/main" val="66381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a:extLst>
              <a:ext uri="{FF2B5EF4-FFF2-40B4-BE49-F238E27FC236}">
                <a16:creationId xmlns:a16="http://schemas.microsoft.com/office/drawing/2014/main" id="{84375FF8-E09A-1349-BB55-295C270439A5}"/>
              </a:ext>
            </a:extLst>
          </p:cNvPr>
          <p:cNvPicPr>
            <a:picLocks noGrp="1" noChangeAspect="1"/>
          </p:cNvPicPr>
          <p:nvPr>
            <p:ph type="pic" sz="quarter" idx="17"/>
          </p:nvPr>
        </p:nvPicPr>
        <p:blipFill>
          <a:blip r:embed="rId2"/>
          <a:srcRect l="17074" r="17074"/>
          <a:stretch/>
        </p:blipFill>
        <p:spPr>
          <a:xfrm>
            <a:off x="7121605" y="536778"/>
            <a:ext cx="3959471" cy="6012688"/>
          </a:xfrm>
        </p:spPr>
      </p:pic>
      <p:pic>
        <p:nvPicPr>
          <p:cNvPr id="46" name="Picture Placeholder 45">
            <a:extLst>
              <a:ext uri="{FF2B5EF4-FFF2-40B4-BE49-F238E27FC236}">
                <a16:creationId xmlns:a16="http://schemas.microsoft.com/office/drawing/2014/main" id="{F1FF9E96-731C-9647-BBBF-DB168BB55E1F}"/>
              </a:ext>
            </a:extLst>
          </p:cNvPr>
          <p:cNvPicPr>
            <a:picLocks noGrp="1" noChangeAspect="1"/>
          </p:cNvPicPr>
          <p:nvPr>
            <p:ph type="pic" sz="quarter" idx="16"/>
          </p:nvPr>
        </p:nvPicPr>
        <p:blipFill>
          <a:blip r:embed="rId3"/>
          <a:srcRect l="11974" r="11974"/>
          <a:stretch/>
        </p:blipFill>
        <p:spPr>
          <a:xfrm>
            <a:off x="1286336" y="944114"/>
            <a:ext cx="4061454" cy="5340395"/>
          </a:xfrm>
        </p:spPr>
      </p:pic>
      <p:pic>
        <p:nvPicPr>
          <p:cNvPr id="42" name="Picture Placeholder 41">
            <a:extLst>
              <a:ext uri="{FF2B5EF4-FFF2-40B4-BE49-F238E27FC236}">
                <a16:creationId xmlns:a16="http://schemas.microsoft.com/office/drawing/2014/main" id="{EF3D48C5-8560-AF49-A873-C677E51F1A19}"/>
              </a:ext>
            </a:extLst>
          </p:cNvPr>
          <p:cNvPicPr>
            <a:picLocks noGrp="1" noChangeAspect="1"/>
          </p:cNvPicPr>
          <p:nvPr>
            <p:ph type="pic" sz="quarter" idx="15"/>
          </p:nvPr>
        </p:nvPicPr>
        <p:blipFill>
          <a:blip r:embed="rId4"/>
          <a:srcRect l="15013" r="15013"/>
          <a:stretch/>
        </p:blipFill>
        <p:spPr>
          <a:xfrm>
            <a:off x="4096091" y="13527"/>
            <a:ext cx="3976928" cy="5683515"/>
          </a:xfrm>
        </p:spPr>
      </p:pic>
      <p:sp>
        <p:nvSpPr>
          <p:cNvPr id="48" name="Text Placeholder 1">
            <a:extLst>
              <a:ext uri="{FF2B5EF4-FFF2-40B4-BE49-F238E27FC236}">
                <a16:creationId xmlns:a16="http://schemas.microsoft.com/office/drawing/2014/main" id="{ED9FEFBC-8654-8147-BBE4-0BF87DD2BB9A}"/>
              </a:ext>
            </a:extLst>
          </p:cNvPr>
          <p:cNvSpPr txBox="1">
            <a:spLocks/>
          </p:cNvSpPr>
          <p:nvPr/>
        </p:nvSpPr>
        <p:spPr>
          <a:xfrm>
            <a:off x="1161465" y="5790091"/>
            <a:ext cx="9846179" cy="8604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600" b="1">
                <a:solidFill>
                  <a:schemeClr val="accent4"/>
                </a:solidFill>
                <a:latin typeface="Montserrat" pitchFamily="2" charset="77"/>
              </a:rPr>
              <a:t>Tapahtumaviestintä</a:t>
            </a:r>
            <a:endParaRPr lang="en-FI" sz="3600" b="1">
              <a:solidFill>
                <a:schemeClr val="accent4"/>
              </a:solidFill>
              <a:latin typeface="Montserrat" pitchFamily="2" charset="77"/>
            </a:endParaRPr>
          </a:p>
        </p:txBody>
      </p:sp>
    </p:spTree>
    <p:extLst>
      <p:ext uri="{BB962C8B-B14F-4D97-AF65-F5344CB8AC3E}">
        <p14:creationId xmlns:p14="http://schemas.microsoft.com/office/powerpoint/2010/main" val="3849767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61C24D6-4564-3B4B-9E9F-0E0ED6944FD4}"/>
              </a:ext>
            </a:extLst>
          </p:cNvPr>
          <p:cNvSpPr>
            <a:spLocks noGrp="1"/>
          </p:cNvSpPr>
          <p:nvPr>
            <p:ph type="body" sz="quarter" idx="13"/>
          </p:nvPr>
        </p:nvSpPr>
        <p:spPr>
          <a:xfrm>
            <a:off x="838198" y="724926"/>
            <a:ext cx="5257802" cy="1024766"/>
          </a:xfrm>
        </p:spPr>
        <p:txBody>
          <a:bodyPr>
            <a:normAutofit/>
          </a:bodyPr>
          <a:lstStyle/>
          <a:p>
            <a:r>
              <a:rPr lang="fi-FI" b="1" i="0" u="none" strike="noStrike" dirty="0">
                <a:solidFill>
                  <a:srgbClr val="FFFFFF"/>
                </a:solidFill>
                <a:effectLst/>
                <a:latin typeface="Montserrat" pitchFamily="2" charset="77"/>
              </a:rPr>
              <a:t>Viestinnän suunnittelu – mitä tulee ottaa huomioon</a:t>
            </a:r>
            <a:endParaRPr lang="en-FI" dirty="0"/>
          </a:p>
        </p:txBody>
      </p:sp>
      <p:sp>
        <p:nvSpPr>
          <p:cNvPr id="10" name="Text Placeholder 9">
            <a:extLst>
              <a:ext uri="{FF2B5EF4-FFF2-40B4-BE49-F238E27FC236}">
                <a16:creationId xmlns:a16="http://schemas.microsoft.com/office/drawing/2014/main" id="{F9D52A94-1878-9249-9605-1750454818EF}"/>
              </a:ext>
            </a:extLst>
          </p:cNvPr>
          <p:cNvSpPr>
            <a:spLocks noGrp="1"/>
          </p:cNvSpPr>
          <p:nvPr>
            <p:ph type="body" sz="quarter" idx="14"/>
          </p:nvPr>
        </p:nvSpPr>
        <p:spPr>
          <a:xfrm>
            <a:off x="838198" y="1940656"/>
            <a:ext cx="8685813" cy="2976687"/>
          </a:xfrm>
        </p:spPr>
        <p:txBody>
          <a:bodyPr>
            <a:noAutofit/>
          </a:bodyPr>
          <a:lstStyle/>
          <a:p>
            <a:pPr algn="l" rtl="0" fontAlgn="base"/>
            <a:r>
              <a:rPr lang="fi-FI" sz="1600" b="0" i="0" u="none" strike="noStrike" dirty="0">
                <a:solidFill>
                  <a:srgbClr val="FFFFFF"/>
                </a:solidFill>
                <a:effectLst/>
                <a:latin typeface="Montserrat" pitchFamily="2" charset="77"/>
              </a:rPr>
              <a:t>1) Henkilöstö ja resurssit</a:t>
            </a:r>
            <a:br>
              <a:rPr lang="fi-FI" sz="1600" b="0" i="0" dirty="0">
                <a:solidFill>
                  <a:srgbClr val="000000"/>
                </a:solidFill>
                <a:effectLst/>
                <a:latin typeface="Montserrat" pitchFamily="2" charset="77"/>
              </a:rPr>
            </a:br>
            <a:r>
              <a:rPr lang="fi-FI" sz="1600" b="0" i="0" dirty="0">
                <a:solidFill>
                  <a:srgbClr val="000000"/>
                </a:solidFill>
                <a:effectLst/>
                <a:latin typeface="Montserrat" pitchFamily="2" charset="77"/>
              </a:rPr>
              <a:t>​</a:t>
            </a:r>
            <a:br>
              <a:rPr lang="fi-FI" sz="1600" b="0" i="0" dirty="0">
                <a:solidFill>
                  <a:srgbClr val="000000"/>
                </a:solidFill>
                <a:effectLst/>
                <a:latin typeface="Montserrat" pitchFamily="2" charset="77"/>
              </a:rPr>
            </a:br>
            <a:r>
              <a:rPr lang="fi-FI" sz="1600" b="0" i="0" u="none" strike="noStrike" dirty="0">
                <a:solidFill>
                  <a:srgbClr val="FFFFFF"/>
                </a:solidFill>
                <a:effectLst/>
                <a:latin typeface="Montserrat" pitchFamily="2" charset="77"/>
              </a:rPr>
              <a:t>2) Tapahtuman ja viestinnän tavoitteet</a:t>
            </a:r>
            <a:r>
              <a:rPr lang="fi-FI" sz="1600" b="0" i="0" dirty="0">
                <a:solidFill>
                  <a:srgbClr val="000000"/>
                </a:solidFill>
                <a:effectLst/>
                <a:latin typeface="Montserrat" pitchFamily="2" charset="77"/>
              </a:rPr>
              <a:t>​</a:t>
            </a:r>
            <a:br>
              <a:rPr lang="fi-FI" sz="1600" b="0" i="0" dirty="0">
                <a:solidFill>
                  <a:srgbClr val="000000"/>
                </a:solidFill>
                <a:effectLst/>
                <a:latin typeface="Montserrat" pitchFamily="2" charset="77"/>
              </a:rPr>
            </a:br>
            <a:r>
              <a:rPr lang="fi-FI" sz="1600" b="0" i="0" dirty="0">
                <a:solidFill>
                  <a:srgbClr val="000000"/>
                </a:solidFill>
                <a:effectLst/>
                <a:latin typeface="Montserrat" pitchFamily="2" charset="77"/>
              </a:rPr>
              <a:t>​</a:t>
            </a:r>
            <a:br>
              <a:rPr lang="fi-FI" sz="1600" b="0" i="0" dirty="0">
                <a:solidFill>
                  <a:srgbClr val="000000"/>
                </a:solidFill>
                <a:effectLst/>
                <a:latin typeface="Montserrat" pitchFamily="2" charset="77"/>
              </a:rPr>
            </a:br>
            <a:r>
              <a:rPr lang="fi-FI" sz="1600" b="0" i="0" u="none" strike="noStrike" dirty="0">
                <a:solidFill>
                  <a:srgbClr val="FFFFFF"/>
                </a:solidFill>
                <a:effectLst/>
                <a:latin typeface="Montserrat" pitchFamily="2" charset="77"/>
              </a:rPr>
              <a:t>3) Kohderyhmät</a:t>
            </a:r>
            <a:r>
              <a:rPr lang="fi-FI" sz="1600" b="0" i="0" dirty="0">
                <a:solidFill>
                  <a:srgbClr val="000000"/>
                </a:solidFill>
                <a:effectLst/>
                <a:latin typeface="Montserrat" pitchFamily="2" charset="77"/>
              </a:rPr>
              <a:t>​</a:t>
            </a:r>
            <a:endParaRPr lang="fi-FI" sz="1600" dirty="0">
              <a:solidFill>
                <a:srgbClr val="000000"/>
              </a:solidFill>
              <a:latin typeface="Segoe UI" panose="020B0502040204020203" pitchFamily="34" charset="0"/>
            </a:endParaRPr>
          </a:p>
          <a:p>
            <a:pPr marL="285750" indent="-285750" algn="l" rtl="0" fontAlgn="base">
              <a:buFont typeface="Arial" panose="020B0604020202020204" pitchFamily="34" charset="0"/>
              <a:buChar char="•"/>
            </a:pPr>
            <a:r>
              <a:rPr lang="fi-FI" sz="1600" b="0" i="0" u="none" strike="noStrike" dirty="0">
                <a:solidFill>
                  <a:srgbClr val="FFFFFF"/>
                </a:solidFill>
                <a:effectLst/>
                <a:latin typeface="Montserrat" pitchFamily="2" charset="77"/>
              </a:rPr>
              <a:t>sisäiset: urheilijat, seurat, kisaorganisaatio, vapaaehtoiset yms.</a:t>
            </a:r>
            <a:r>
              <a:rPr lang="en-US" sz="1600" b="0" i="0" dirty="0">
                <a:solidFill>
                  <a:srgbClr val="000000"/>
                </a:solidFill>
                <a:effectLst/>
                <a:latin typeface="Montserrat" pitchFamily="2" charset="77"/>
              </a:rPr>
              <a:t>​</a:t>
            </a:r>
            <a:endParaRPr lang="en-US" sz="16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i-FI" sz="1600" b="0" i="0" u="none" strike="noStrike" dirty="0">
                <a:solidFill>
                  <a:srgbClr val="FFFFFF"/>
                </a:solidFill>
                <a:effectLst/>
                <a:latin typeface="Montserrat" pitchFamily="2" charset="77"/>
              </a:rPr>
              <a:t>ulkoiset: media, iso yleisö</a:t>
            </a:r>
            <a:r>
              <a:rPr lang="fi-FI" sz="1600" b="0" i="0" dirty="0">
                <a:solidFill>
                  <a:srgbClr val="000000"/>
                </a:solidFill>
                <a:effectLst/>
                <a:latin typeface="Montserrat" pitchFamily="2" charset="77"/>
              </a:rPr>
              <a:t>​</a:t>
            </a:r>
            <a:endParaRPr lang="fi-FI" sz="1600" b="0" i="0" dirty="0">
              <a:solidFill>
                <a:srgbClr val="000000"/>
              </a:solidFill>
              <a:effectLst/>
              <a:latin typeface="Arial" panose="020B0604020202020204" pitchFamily="34" charset="0"/>
            </a:endParaRPr>
          </a:p>
          <a:p>
            <a:pPr algn="l" rtl="0" fontAlgn="base"/>
            <a:r>
              <a:rPr lang="fi-FI" sz="1600" b="0" i="0" u="none" strike="noStrike" dirty="0">
                <a:solidFill>
                  <a:srgbClr val="FFFFFF"/>
                </a:solidFill>
                <a:effectLst/>
                <a:latin typeface="Montserrat" pitchFamily="2" charset="77"/>
              </a:rPr>
              <a:t>4) Kanavat</a:t>
            </a:r>
            <a:r>
              <a:rPr lang="fi-FI" sz="1600" b="0" i="0" dirty="0">
                <a:solidFill>
                  <a:srgbClr val="000000"/>
                </a:solidFill>
                <a:effectLst/>
                <a:latin typeface="Montserrat" pitchFamily="2" charset="77"/>
              </a:rPr>
              <a:t>​</a:t>
            </a:r>
            <a:br>
              <a:rPr lang="fi-FI" sz="1600" b="0" i="0" dirty="0">
                <a:solidFill>
                  <a:srgbClr val="000000"/>
                </a:solidFill>
                <a:effectLst/>
                <a:latin typeface="Montserrat" pitchFamily="2" charset="77"/>
              </a:rPr>
            </a:br>
            <a:r>
              <a:rPr lang="fi-FI" sz="1600" b="0" i="0" dirty="0">
                <a:solidFill>
                  <a:srgbClr val="000000"/>
                </a:solidFill>
                <a:effectLst/>
                <a:latin typeface="Montserrat" pitchFamily="2" charset="77"/>
              </a:rPr>
              <a:t>​</a:t>
            </a:r>
            <a:br>
              <a:rPr lang="fi-FI" sz="1600" b="0" i="0" dirty="0">
                <a:solidFill>
                  <a:srgbClr val="000000"/>
                </a:solidFill>
                <a:effectLst/>
                <a:latin typeface="Montserrat" pitchFamily="2" charset="77"/>
              </a:rPr>
            </a:br>
            <a:r>
              <a:rPr lang="fi-FI" sz="1600" b="0" i="0" u="none" strike="noStrike" dirty="0">
                <a:solidFill>
                  <a:srgbClr val="FFFFFF"/>
                </a:solidFill>
                <a:effectLst/>
                <a:latin typeface="Montserrat" pitchFamily="2" charset="77"/>
              </a:rPr>
              <a:t>5) Sisältöjen aikatauluttaminen</a:t>
            </a:r>
            <a:endParaRPr lang="fi-FI" sz="1600" b="0" i="0" dirty="0">
              <a:solidFill>
                <a:srgbClr val="000000"/>
              </a:solidFill>
              <a:effectLst/>
              <a:latin typeface="Segoe UI" panose="020B0502040204020203" pitchFamily="34" charset="0"/>
            </a:endParaRPr>
          </a:p>
          <a:p>
            <a:endParaRPr lang="en-FI" dirty="0"/>
          </a:p>
        </p:txBody>
      </p:sp>
      <p:sp>
        <p:nvSpPr>
          <p:cNvPr id="4" name="Slide Number Placeholder 1">
            <a:extLst>
              <a:ext uri="{FF2B5EF4-FFF2-40B4-BE49-F238E27FC236}">
                <a16:creationId xmlns:a16="http://schemas.microsoft.com/office/drawing/2014/main" id="{8435AC05-14B7-0F49-8F58-38E29C4502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4F02D-9175-0C4E-BE88-BAC3C1F99C26}" type="slidenum">
              <a:rPr kumimoji="0" lang="en-FI" sz="1200" b="1" i="0" u="none" strike="noStrike" kern="1200" cap="none" spc="0" normalizeH="0" baseline="0" noProof="0" smtClean="0">
                <a:ln>
                  <a:noFill/>
                </a:ln>
                <a:solidFill>
                  <a:srgbClr val="FFFFFF"/>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FI" sz="12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44950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FF5AB8-F76E-114E-BAB2-6F872F0B9312}"/>
              </a:ext>
            </a:extLst>
          </p:cNvPr>
          <p:cNvSpPr>
            <a:spLocks noGrp="1"/>
          </p:cNvSpPr>
          <p:nvPr>
            <p:ph type="body" sz="quarter" idx="14"/>
          </p:nvPr>
        </p:nvSpPr>
        <p:spPr>
          <a:xfrm>
            <a:off x="838197" y="1781376"/>
            <a:ext cx="5257803" cy="3125052"/>
          </a:xfrm>
        </p:spPr>
        <p:txBody>
          <a:bodyPr>
            <a:noAutofit/>
          </a:bodyPr>
          <a:lstStyle/>
          <a:p>
            <a:pPr algn="l" rtl="0" fontAlgn="base"/>
            <a:r>
              <a:rPr lang="fi-FI" sz="1500" b="1" i="0" u="none" strike="noStrike" dirty="0">
                <a:effectLst/>
                <a:latin typeface="Montserrat" pitchFamily="2" charset="77"/>
              </a:rPr>
              <a:t>Viestintävastaava</a:t>
            </a:r>
            <a:r>
              <a:rPr lang="en-US" sz="1500" b="1" i="0" dirty="0">
                <a:effectLst/>
                <a:latin typeface="Montserrat" pitchFamily="2" charset="77"/>
              </a:rPr>
              <a:t>​</a:t>
            </a:r>
            <a:endParaRPr lang="en-US" sz="1500" b="1" i="0" dirty="0">
              <a:effectLst/>
              <a:latin typeface="Segoe UI" panose="020B0502040204020203" pitchFamily="34" charset="0"/>
            </a:endParaRPr>
          </a:p>
          <a:p>
            <a:pPr algn="l" rtl="0" fontAlgn="base">
              <a:buFont typeface="Arial" panose="020B0604020202020204" pitchFamily="34" charset="0"/>
              <a:buChar char="•"/>
            </a:pPr>
            <a:r>
              <a:rPr lang="fi-FI" sz="1500" b="0" i="0" u="none" strike="noStrike" dirty="0">
                <a:effectLst/>
                <a:latin typeface="Montserrat" pitchFamily="2" charset="77"/>
              </a:rPr>
              <a:t> suunnittelu, viestinnän koordinointi, valmiusviestintä</a:t>
            </a:r>
            <a:r>
              <a:rPr lang="en-US" sz="1500" b="0" i="0" dirty="0">
                <a:effectLst/>
                <a:latin typeface="Montserrat" pitchFamily="2" charset="77"/>
              </a:rPr>
              <a:t>​</a:t>
            </a:r>
            <a:endParaRPr lang="en-US" sz="1500" b="0" i="0" dirty="0">
              <a:effectLst/>
              <a:latin typeface="Arial" panose="020B0604020202020204" pitchFamily="34" charset="0"/>
            </a:endParaRPr>
          </a:p>
          <a:p>
            <a:pPr algn="l" rtl="0" fontAlgn="base">
              <a:buFont typeface="Arial" panose="020B0604020202020204" pitchFamily="34" charset="0"/>
              <a:buChar char="•"/>
            </a:pPr>
            <a:r>
              <a:rPr lang="fi-FI" sz="1500" b="0" i="0" u="none" strike="noStrike" dirty="0">
                <a:effectLst/>
                <a:latin typeface="Montserrat" pitchFamily="2" charset="77"/>
              </a:rPr>
              <a:t> mediapalvelut</a:t>
            </a:r>
            <a:r>
              <a:rPr lang="fi-FI" sz="1500" b="0" i="0" dirty="0">
                <a:effectLst/>
                <a:latin typeface="Montserrat" pitchFamily="2" charset="77"/>
              </a:rPr>
              <a:t>​</a:t>
            </a:r>
            <a:br>
              <a:rPr lang="fi-FI" sz="1500" b="0" i="0" dirty="0">
                <a:effectLst/>
                <a:latin typeface="Montserrat" pitchFamily="2" charset="77"/>
              </a:rPr>
            </a:br>
            <a:r>
              <a:rPr lang="fi-FI" sz="1500" b="0" i="0" dirty="0">
                <a:effectLst/>
                <a:latin typeface="Montserrat" pitchFamily="2" charset="77"/>
              </a:rPr>
              <a:t>​</a:t>
            </a:r>
            <a:endParaRPr lang="fi-FI" sz="1500" b="0" i="0" dirty="0">
              <a:effectLst/>
              <a:latin typeface="Arial" panose="020B0604020202020204" pitchFamily="34" charset="0"/>
            </a:endParaRPr>
          </a:p>
          <a:p>
            <a:pPr algn="l" rtl="0" fontAlgn="base"/>
            <a:r>
              <a:rPr lang="fi-FI" sz="1500" b="1" i="0" u="none" strike="noStrike" dirty="0">
                <a:effectLst/>
                <a:latin typeface="Montserrat" pitchFamily="2" charset="77"/>
              </a:rPr>
              <a:t>Tiedottaja / sisällöntuottaja</a:t>
            </a:r>
            <a:r>
              <a:rPr lang="en-US" sz="1500" b="1" i="0" dirty="0">
                <a:effectLst/>
                <a:latin typeface="Montserrat" pitchFamily="2" charset="77"/>
              </a:rPr>
              <a:t>​</a:t>
            </a:r>
            <a:endParaRPr lang="en-US" sz="1500" b="1" i="0" dirty="0">
              <a:effectLst/>
              <a:latin typeface="Segoe UI" panose="020B0502040204020203" pitchFamily="34" charset="0"/>
            </a:endParaRPr>
          </a:p>
          <a:p>
            <a:pPr algn="l" rtl="0" fontAlgn="base">
              <a:buFont typeface="Arial" panose="020B0604020202020204" pitchFamily="34" charset="0"/>
              <a:buChar char="•"/>
            </a:pPr>
            <a:r>
              <a:rPr lang="fi-FI" sz="1500" dirty="0"/>
              <a:t> n</a:t>
            </a:r>
            <a:r>
              <a:rPr lang="fi-FI" sz="1500" b="0" i="0" u="none" strike="noStrike" dirty="0">
                <a:effectLst/>
                <a:latin typeface="Montserrat" pitchFamily="2" charset="77"/>
              </a:rPr>
              <a:t>etti &amp; media</a:t>
            </a:r>
            <a:r>
              <a:rPr lang="en-US" sz="1500" b="0" i="0" dirty="0">
                <a:effectLst/>
                <a:latin typeface="Montserrat" pitchFamily="2" charset="77"/>
              </a:rPr>
              <a:t>​</a:t>
            </a:r>
            <a:endParaRPr lang="en-US" sz="1500" b="0" i="0" dirty="0">
              <a:effectLst/>
              <a:latin typeface="Arial" panose="020B0604020202020204" pitchFamily="34" charset="0"/>
            </a:endParaRPr>
          </a:p>
          <a:p>
            <a:pPr algn="l" rtl="0" fontAlgn="base">
              <a:buFont typeface="Arial" panose="020B0604020202020204" pitchFamily="34" charset="0"/>
              <a:buChar char="•"/>
            </a:pPr>
            <a:r>
              <a:rPr lang="fi-FI" sz="1500" b="0" i="0" u="none" strike="noStrike" dirty="0">
                <a:effectLst/>
                <a:latin typeface="Montserrat" pitchFamily="2" charset="77"/>
              </a:rPr>
              <a:t> sosiaalinen media</a:t>
            </a:r>
            <a:r>
              <a:rPr lang="en-US" sz="1500" b="0" i="0" dirty="0">
                <a:effectLst/>
                <a:latin typeface="Montserrat" pitchFamily="2" charset="77"/>
              </a:rPr>
              <a:t>​</a:t>
            </a:r>
            <a:endParaRPr lang="en-US" sz="1500" b="0" i="0" dirty="0">
              <a:effectLst/>
              <a:latin typeface="Arial" panose="020B0604020202020204" pitchFamily="34" charset="0"/>
            </a:endParaRPr>
          </a:p>
          <a:p>
            <a:pPr algn="l" rtl="0" fontAlgn="base"/>
            <a:r>
              <a:rPr lang="en-US" sz="1500" b="0" i="0" dirty="0">
                <a:effectLst/>
                <a:latin typeface="Montserrat" pitchFamily="2" charset="77"/>
              </a:rPr>
              <a:t>​</a:t>
            </a:r>
            <a:br>
              <a:rPr lang="en-US" sz="1500" b="0" i="0" dirty="0">
                <a:effectLst/>
                <a:latin typeface="Montserrat" pitchFamily="2" charset="77"/>
              </a:rPr>
            </a:br>
            <a:r>
              <a:rPr lang="fi-FI" sz="1500" b="1" i="0" u="none" strike="noStrike" dirty="0">
                <a:effectLst/>
                <a:latin typeface="Montserrat" pitchFamily="2" charset="77"/>
              </a:rPr>
              <a:t>Valokuvaaja</a:t>
            </a:r>
            <a:r>
              <a:rPr lang="en-US" sz="1500" b="0" i="0" dirty="0">
                <a:effectLst/>
                <a:latin typeface="Montserrat" pitchFamily="2" charset="77"/>
              </a:rPr>
              <a:t>​</a:t>
            </a:r>
            <a:br>
              <a:rPr lang="en-US" sz="1500" b="0" i="0" dirty="0">
                <a:effectLst/>
                <a:latin typeface="Montserrat" pitchFamily="2" charset="77"/>
              </a:rPr>
            </a:br>
            <a:r>
              <a:rPr lang="fi-FI" sz="1500" b="0" i="0" u="none" strike="noStrike" dirty="0">
                <a:effectLst/>
                <a:latin typeface="Montserrat" pitchFamily="2" charset="77"/>
              </a:rPr>
              <a:t>Muista myös kuvien jakelu! </a:t>
            </a:r>
            <a:endParaRPr lang="en-US" sz="1500" b="0" i="0" dirty="0">
              <a:effectLst/>
              <a:latin typeface="Segoe UI" panose="020B0502040204020203" pitchFamily="34" charset="0"/>
            </a:endParaRPr>
          </a:p>
          <a:p>
            <a:endParaRPr lang="en-FI" dirty="0"/>
          </a:p>
        </p:txBody>
      </p:sp>
      <p:sp>
        <p:nvSpPr>
          <p:cNvPr id="5" name="Slide Number Placeholder 4">
            <a:extLst>
              <a:ext uri="{FF2B5EF4-FFF2-40B4-BE49-F238E27FC236}">
                <a16:creationId xmlns:a16="http://schemas.microsoft.com/office/drawing/2014/main" id="{DC40136D-9827-AF41-B5DF-608C4F445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4F02D-9175-0C4E-BE88-BAC3C1F99C26}" type="slidenum">
              <a:rPr kumimoji="0" lang="en-FI" sz="1200" b="1" i="0" u="none" strike="noStrike" kern="1200" cap="none" spc="0" normalizeH="0" baseline="0" noProof="0" smtClean="0">
                <a:ln>
                  <a:noFill/>
                </a:ln>
                <a:solidFill>
                  <a:srgbClr val="FFFFFF"/>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FI" sz="12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 name="Text Placeholder 1">
            <a:extLst>
              <a:ext uri="{FF2B5EF4-FFF2-40B4-BE49-F238E27FC236}">
                <a16:creationId xmlns:a16="http://schemas.microsoft.com/office/drawing/2014/main" id="{5A14AC8D-A157-1946-9AD6-0C660D9BC42A}"/>
              </a:ext>
            </a:extLst>
          </p:cNvPr>
          <p:cNvSpPr>
            <a:spLocks noGrp="1"/>
          </p:cNvSpPr>
          <p:nvPr>
            <p:ph type="body" sz="quarter" idx="16"/>
          </p:nvPr>
        </p:nvSpPr>
        <p:spPr>
          <a:xfrm>
            <a:off x="838198" y="713051"/>
            <a:ext cx="5257802" cy="676362"/>
          </a:xfrm>
        </p:spPr>
        <p:txBody>
          <a:bodyPr>
            <a:normAutofit/>
          </a:bodyPr>
          <a:lstStyle/>
          <a:p>
            <a:pPr lvl="0">
              <a:lnSpc>
                <a:spcPct val="100000"/>
              </a:lnSpc>
            </a:pPr>
            <a:r>
              <a:rPr lang="fi-FI" sz="3600" b="1" dirty="0">
                <a:latin typeface="Montserrat" pitchFamily="2" charset="77"/>
              </a:rPr>
              <a:t>Resurssit</a:t>
            </a:r>
            <a:endParaRPr lang="en-FI" sz="3600" b="1" dirty="0">
              <a:latin typeface="Montserrat" pitchFamily="2" charset="77"/>
            </a:endParaRPr>
          </a:p>
        </p:txBody>
      </p:sp>
    </p:spTree>
    <p:extLst>
      <p:ext uri="{BB962C8B-B14F-4D97-AF65-F5344CB8AC3E}">
        <p14:creationId xmlns:p14="http://schemas.microsoft.com/office/powerpoint/2010/main" val="2881012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9BC3AF-0089-F34A-0FA0-DC0028A0F252}"/>
              </a:ext>
            </a:extLst>
          </p:cNvPr>
          <p:cNvSpPr>
            <a:spLocks noGrp="1"/>
          </p:cNvSpPr>
          <p:nvPr>
            <p:ph type="title"/>
          </p:nvPr>
        </p:nvSpPr>
        <p:spPr/>
        <p:txBody>
          <a:bodyPr/>
          <a:lstStyle/>
          <a:p>
            <a:r>
              <a:rPr lang="fi-FI" dirty="0"/>
              <a:t>Kanavakohtaisuus</a:t>
            </a:r>
          </a:p>
        </p:txBody>
      </p:sp>
      <p:sp>
        <p:nvSpPr>
          <p:cNvPr id="3" name="Tekstin paikkamerkki 2">
            <a:extLst>
              <a:ext uri="{FF2B5EF4-FFF2-40B4-BE49-F238E27FC236}">
                <a16:creationId xmlns:a16="http://schemas.microsoft.com/office/drawing/2014/main" id="{1CB42D09-AB84-1F0F-D7D7-CBB83E63F4A8}"/>
              </a:ext>
            </a:extLst>
          </p:cNvPr>
          <p:cNvSpPr>
            <a:spLocks noGrp="1"/>
          </p:cNvSpPr>
          <p:nvPr>
            <p:ph type="body" idx="1"/>
          </p:nvPr>
        </p:nvSpPr>
        <p:spPr>
          <a:xfrm>
            <a:off x="4571999" y="2049982"/>
            <a:ext cx="6775451" cy="1500187"/>
          </a:xfrm>
        </p:spPr>
        <p:txBody>
          <a:bodyPr>
            <a:noAutofit/>
          </a:bodyPr>
          <a:lstStyle/>
          <a:p>
            <a:pPr algn="l" rtl="0" fontAlgn="base">
              <a:lnSpc>
                <a:spcPct val="150000"/>
              </a:lnSpc>
            </a:pPr>
            <a:r>
              <a:rPr lang="fi-FI" sz="1600" b="0" i="0" u="none" strike="noStrike" dirty="0">
                <a:solidFill>
                  <a:schemeClr val="bg1"/>
                </a:solidFill>
                <a:effectLst/>
                <a:latin typeface="Montserrat" pitchFamily="2" charset="77"/>
              </a:rPr>
              <a:t>Nettisivut</a:t>
            </a:r>
            <a:r>
              <a:rPr lang="en-US" sz="1600" b="0" i="0" dirty="0">
                <a:solidFill>
                  <a:schemeClr val="bg1"/>
                </a:solidFill>
                <a:effectLst/>
                <a:latin typeface="Montserrat" pitchFamily="2" charset="77"/>
              </a:rPr>
              <a:t>​</a:t>
            </a:r>
            <a:endParaRPr lang="en-US" sz="1600" b="0" i="0" dirty="0">
              <a:solidFill>
                <a:schemeClr val="bg1"/>
              </a:solidFill>
              <a:effectLst/>
              <a:latin typeface="Segoe UI" panose="020B0502040204020203" pitchFamily="34" charset="0"/>
            </a:endParaRPr>
          </a:p>
          <a:p>
            <a:pPr algn="l" rtl="0" fontAlgn="base">
              <a:lnSpc>
                <a:spcPct val="150000"/>
              </a:lnSpc>
            </a:pPr>
            <a:r>
              <a:rPr lang="fi-FI" sz="1600" b="0" i="0" u="none" strike="noStrike" dirty="0">
                <a:solidFill>
                  <a:schemeClr val="bg1"/>
                </a:solidFill>
                <a:effectLst/>
                <a:latin typeface="Montserrat" pitchFamily="2" charset="77"/>
              </a:rPr>
              <a:t>Facebook</a:t>
            </a:r>
            <a:r>
              <a:rPr lang="en-US" sz="1600" b="0" i="0" dirty="0">
                <a:solidFill>
                  <a:schemeClr val="bg1"/>
                </a:solidFill>
                <a:effectLst/>
                <a:latin typeface="Montserrat" pitchFamily="2" charset="77"/>
              </a:rPr>
              <a:t>​</a:t>
            </a:r>
            <a:endParaRPr lang="en-US" sz="1600" b="0" i="0" dirty="0">
              <a:solidFill>
                <a:schemeClr val="bg1"/>
              </a:solidFill>
              <a:effectLst/>
              <a:latin typeface="Segoe UI" panose="020B0502040204020203" pitchFamily="34" charset="0"/>
            </a:endParaRPr>
          </a:p>
          <a:p>
            <a:pPr algn="l" rtl="0" fontAlgn="base">
              <a:lnSpc>
                <a:spcPct val="150000"/>
              </a:lnSpc>
            </a:pPr>
            <a:r>
              <a:rPr lang="fi-FI" sz="1600" b="0" i="0" u="none" strike="noStrike" dirty="0">
                <a:solidFill>
                  <a:schemeClr val="bg1"/>
                </a:solidFill>
                <a:effectLst/>
                <a:latin typeface="Montserrat" pitchFamily="2" charset="77"/>
              </a:rPr>
              <a:t>X (entinen Twitter)</a:t>
            </a:r>
            <a:r>
              <a:rPr lang="en-US" sz="1600" b="0" i="0" dirty="0">
                <a:solidFill>
                  <a:schemeClr val="bg1"/>
                </a:solidFill>
                <a:effectLst/>
                <a:latin typeface="Montserrat" pitchFamily="2" charset="77"/>
              </a:rPr>
              <a:t>​</a:t>
            </a:r>
            <a:endParaRPr lang="en-US" sz="1600" b="0" i="0" dirty="0">
              <a:solidFill>
                <a:schemeClr val="bg1"/>
              </a:solidFill>
              <a:effectLst/>
              <a:latin typeface="Segoe UI" panose="020B0502040204020203" pitchFamily="34" charset="0"/>
            </a:endParaRPr>
          </a:p>
          <a:p>
            <a:pPr algn="l" rtl="0" fontAlgn="base">
              <a:lnSpc>
                <a:spcPct val="150000"/>
              </a:lnSpc>
            </a:pPr>
            <a:r>
              <a:rPr lang="fi-FI" sz="1600" b="0" i="0" u="none" strike="noStrike" dirty="0">
                <a:solidFill>
                  <a:schemeClr val="bg1"/>
                </a:solidFill>
                <a:effectLst/>
                <a:latin typeface="Montserrat" pitchFamily="2" charset="77"/>
              </a:rPr>
              <a:t>Instagram: </a:t>
            </a:r>
            <a:r>
              <a:rPr lang="fi-FI" sz="1600" b="0" i="0" u="none" strike="noStrike" dirty="0" err="1">
                <a:solidFill>
                  <a:schemeClr val="bg1"/>
                </a:solidFill>
                <a:effectLst/>
                <a:latin typeface="Montserrat" pitchFamily="2" charset="77"/>
              </a:rPr>
              <a:t>feed</a:t>
            </a:r>
            <a:r>
              <a:rPr lang="fi-FI" sz="1600" b="0" i="0" u="none" strike="noStrike" dirty="0">
                <a:solidFill>
                  <a:schemeClr val="bg1"/>
                </a:solidFill>
                <a:effectLst/>
                <a:latin typeface="Montserrat" pitchFamily="2" charset="77"/>
              </a:rPr>
              <a:t>, stoori, </a:t>
            </a:r>
            <a:r>
              <a:rPr lang="fi-FI" sz="1600" b="0" i="0" u="none" strike="noStrike" dirty="0" err="1">
                <a:solidFill>
                  <a:schemeClr val="bg1"/>
                </a:solidFill>
                <a:effectLst/>
                <a:latin typeface="Montserrat" pitchFamily="2" charset="77"/>
              </a:rPr>
              <a:t>reels</a:t>
            </a:r>
            <a:r>
              <a:rPr lang="fi-FI" sz="1600" b="0" i="0" dirty="0">
                <a:solidFill>
                  <a:schemeClr val="bg1"/>
                </a:solidFill>
                <a:effectLst/>
                <a:latin typeface="Montserrat" pitchFamily="2" charset="77"/>
              </a:rPr>
              <a:t>​</a:t>
            </a:r>
            <a:endParaRPr lang="fi-FI" sz="1600" b="0" i="0" dirty="0">
              <a:solidFill>
                <a:schemeClr val="bg1"/>
              </a:solidFill>
              <a:effectLst/>
              <a:latin typeface="Segoe UI" panose="020B0502040204020203" pitchFamily="34" charset="0"/>
            </a:endParaRPr>
          </a:p>
          <a:p>
            <a:pPr algn="l" rtl="0" fontAlgn="base">
              <a:lnSpc>
                <a:spcPct val="150000"/>
              </a:lnSpc>
            </a:pPr>
            <a:r>
              <a:rPr lang="fi-FI" sz="1600" b="0" i="0" u="none" strike="noStrike" dirty="0">
                <a:solidFill>
                  <a:schemeClr val="bg1"/>
                </a:solidFill>
                <a:effectLst/>
                <a:latin typeface="Montserrat" pitchFamily="2" charset="77"/>
              </a:rPr>
              <a:t>(YouTube</a:t>
            </a:r>
            <a:r>
              <a:rPr lang="fi-FI" sz="1600" b="0" i="0" dirty="0">
                <a:solidFill>
                  <a:schemeClr val="bg1"/>
                </a:solidFill>
                <a:effectLst/>
                <a:latin typeface="Montserrat" pitchFamily="2" charset="77"/>
              </a:rPr>
              <a:t>​)</a:t>
            </a:r>
            <a:endParaRPr lang="fi-FI" sz="1600" b="0" i="0" dirty="0">
              <a:solidFill>
                <a:schemeClr val="bg1"/>
              </a:solidFill>
              <a:effectLst/>
              <a:latin typeface="Segoe UI" panose="020B0502040204020203" pitchFamily="34" charset="0"/>
            </a:endParaRPr>
          </a:p>
          <a:p>
            <a:pPr algn="l" rtl="0" fontAlgn="base">
              <a:lnSpc>
                <a:spcPct val="150000"/>
              </a:lnSpc>
            </a:pPr>
            <a:r>
              <a:rPr lang="fi-FI" sz="1600" b="0" i="0" u="none" strike="noStrike" dirty="0">
                <a:solidFill>
                  <a:schemeClr val="bg1"/>
                </a:solidFill>
                <a:effectLst/>
                <a:latin typeface="Montserrat" pitchFamily="2" charset="77"/>
              </a:rPr>
              <a:t>(</a:t>
            </a:r>
            <a:r>
              <a:rPr lang="fi-FI" sz="1600" b="0" i="0" u="none" strike="noStrike" dirty="0" err="1">
                <a:solidFill>
                  <a:schemeClr val="bg1"/>
                </a:solidFill>
                <a:effectLst/>
                <a:latin typeface="Montserrat" pitchFamily="2" charset="77"/>
              </a:rPr>
              <a:t>SoundCloud</a:t>
            </a:r>
            <a:r>
              <a:rPr lang="fi-FI" sz="1600" b="0" i="0" dirty="0">
                <a:solidFill>
                  <a:schemeClr val="bg1"/>
                </a:solidFill>
                <a:effectLst/>
                <a:latin typeface="Montserrat" pitchFamily="2" charset="77"/>
              </a:rPr>
              <a:t>​)</a:t>
            </a:r>
            <a:endParaRPr lang="fi-FI" sz="1600" b="0" i="0" dirty="0">
              <a:solidFill>
                <a:schemeClr val="bg1"/>
              </a:solidFill>
              <a:effectLst/>
              <a:latin typeface="Segoe UI" panose="020B0502040204020203" pitchFamily="34" charset="0"/>
            </a:endParaRPr>
          </a:p>
          <a:p>
            <a:endParaRPr lang="fi-FI" dirty="0"/>
          </a:p>
        </p:txBody>
      </p:sp>
    </p:spTree>
    <p:extLst>
      <p:ext uri="{BB962C8B-B14F-4D97-AF65-F5344CB8AC3E}">
        <p14:creationId xmlns:p14="http://schemas.microsoft.com/office/powerpoint/2010/main" val="967689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D2E5E0-9681-D14B-A990-DA323430F09B}"/>
              </a:ext>
            </a:extLst>
          </p:cNvPr>
          <p:cNvSpPr>
            <a:spLocks noGrp="1"/>
          </p:cNvSpPr>
          <p:nvPr>
            <p:ph type="body" sz="quarter" idx="14"/>
          </p:nvPr>
        </p:nvSpPr>
        <p:spPr>
          <a:xfrm>
            <a:off x="838197" y="1866474"/>
            <a:ext cx="5257803" cy="3125052"/>
          </a:xfrm>
        </p:spPr>
        <p:txBody>
          <a:bodyPr/>
          <a:lstStyle/>
          <a:p>
            <a:pPr algn="l" rtl="0" fontAlgn="base"/>
            <a:r>
              <a:rPr lang="fi-FI" sz="1400" b="1" i="0" u="none" strike="noStrike" dirty="0">
                <a:solidFill>
                  <a:srgbClr val="131D27"/>
                </a:solidFill>
                <a:effectLst/>
                <a:latin typeface="Montserrat" pitchFamily="2" charset="77"/>
              </a:rPr>
              <a:t>Ennakkoon</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mediakutsut &amp; akkreditointi</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vahvistusviesti &amp; mediainfo</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000000"/>
                </a:solidFill>
                <a:effectLst/>
                <a:latin typeface="Montserrat" pitchFamily="2" charset="77"/>
              </a:rPr>
              <a:t> </a:t>
            </a:r>
            <a:r>
              <a:rPr lang="fi-FI" sz="1400" b="0" i="0" u="none" strike="noStrike" dirty="0" err="1">
                <a:solidFill>
                  <a:srgbClr val="000000"/>
                </a:solidFill>
                <a:effectLst/>
                <a:latin typeface="Montserrat" pitchFamily="2" charset="77"/>
              </a:rPr>
              <a:t>mista</a:t>
            </a:r>
            <a:r>
              <a:rPr lang="fi-FI" sz="1400" b="0" i="0" u="none" strike="noStrike" dirty="0">
                <a:solidFill>
                  <a:srgbClr val="000000"/>
                </a:solidFill>
                <a:effectLst/>
                <a:latin typeface="Montserrat" pitchFamily="2" charset="77"/>
              </a:rPr>
              <a:t>̈ akkreditoinnit ovat noudettavissa ja milloin</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000000"/>
                </a:solidFill>
                <a:effectLst/>
                <a:latin typeface="Montserrat" pitchFamily="2" charset="77"/>
              </a:rPr>
              <a:t> </a:t>
            </a:r>
            <a:r>
              <a:rPr lang="fi-FI" sz="1400" b="0" i="0" u="none" strike="noStrike" dirty="0" err="1">
                <a:solidFill>
                  <a:srgbClr val="000000"/>
                </a:solidFill>
                <a:effectLst/>
                <a:latin typeface="Montserrat" pitchFamily="2" charset="77"/>
              </a:rPr>
              <a:t>missa</a:t>
            </a:r>
            <a:r>
              <a:rPr lang="fi-FI" sz="1400" b="0" i="0" u="none" strike="noStrike" dirty="0">
                <a:solidFill>
                  <a:srgbClr val="000000"/>
                </a:solidFill>
                <a:effectLst/>
                <a:latin typeface="Montserrat" pitchFamily="2" charset="77"/>
              </a:rPr>
              <a:t>̈ </a:t>
            </a:r>
            <a:r>
              <a:rPr lang="fi-FI" sz="1400" b="0" i="0" u="none" strike="noStrike" dirty="0" err="1">
                <a:solidFill>
                  <a:srgbClr val="000000"/>
                </a:solidFill>
                <a:effectLst/>
                <a:latin typeface="Montserrat" pitchFamily="2" charset="77"/>
              </a:rPr>
              <a:t>työskentelytila</a:t>
            </a:r>
            <a:r>
              <a:rPr lang="fi-FI" sz="1400" b="0" i="0" u="none" strike="noStrike" dirty="0">
                <a:solidFill>
                  <a:srgbClr val="000000"/>
                </a:solidFill>
                <a:effectLst/>
                <a:latin typeface="Montserrat" pitchFamily="2" charset="77"/>
              </a:rPr>
              <a:t> sijaitsee</a:t>
            </a:r>
            <a:r>
              <a:rPr lang="fi-FI" sz="1400" b="0" i="0" dirty="0">
                <a:solidFill>
                  <a:srgbClr val="000000"/>
                </a:solidFill>
                <a:effectLst/>
                <a:latin typeface="Montserrat" pitchFamily="2" charset="77"/>
              </a:rPr>
              <a:t>​</a:t>
            </a:r>
            <a:endParaRPr lang="fi-FI"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000000"/>
                </a:solidFill>
                <a:effectLst/>
                <a:latin typeface="Montserrat" pitchFamily="2" charset="77"/>
              </a:rPr>
              <a:t> onko kuvaajille jotain </a:t>
            </a:r>
            <a:r>
              <a:rPr lang="fi-FI" sz="1400" b="0" i="0" u="none" strike="noStrike" dirty="0" err="1">
                <a:solidFill>
                  <a:srgbClr val="000000"/>
                </a:solidFill>
                <a:effectLst/>
                <a:latin typeface="Montserrat" pitchFamily="2" charset="77"/>
              </a:rPr>
              <a:t>erityista</a:t>
            </a:r>
            <a:r>
              <a:rPr lang="fi-FI" sz="1400" b="0" i="0" u="none" strike="noStrike" dirty="0">
                <a:solidFill>
                  <a:srgbClr val="000000"/>
                </a:solidFill>
                <a:effectLst/>
                <a:latin typeface="Montserrat" pitchFamily="2" charset="77"/>
              </a:rPr>
              <a:t>̈ ohjeistusta</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erityisen arvokasta ovat toimittajan </a:t>
            </a:r>
            <a:r>
              <a:rPr lang="fi-FI" sz="1400" b="0" i="0" u="none" strike="noStrike" dirty="0" err="1">
                <a:solidFill>
                  <a:srgbClr val="131D27"/>
                </a:solidFill>
                <a:effectLst/>
                <a:latin typeface="Montserrat" pitchFamily="2" charset="77"/>
              </a:rPr>
              <a:t>työn</a:t>
            </a:r>
            <a:r>
              <a:rPr lang="fi-FI" sz="1400" b="0" i="0" u="none" strike="noStrike" dirty="0">
                <a:solidFill>
                  <a:srgbClr val="131D27"/>
                </a:solidFill>
                <a:effectLst/>
                <a:latin typeface="Montserrat" pitchFamily="2" charset="77"/>
              </a:rPr>
              <a:t> suunnittelua auttavat asiat: aikataulut, linkit </a:t>
            </a:r>
            <a:r>
              <a:rPr lang="fi-FI" sz="1400" b="0" i="0" u="none" strike="noStrike" dirty="0" err="1">
                <a:solidFill>
                  <a:srgbClr val="131D27"/>
                </a:solidFill>
                <a:effectLst/>
                <a:latin typeface="Montserrat" pitchFamily="2" charset="77"/>
              </a:rPr>
              <a:t>lähtölistoihin</a:t>
            </a:r>
            <a:r>
              <a:rPr lang="fi-FI" sz="1400" b="0" i="0" u="none" strike="noStrike" dirty="0">
                <a:solidFill>
                  <a:srgbClr val="131D27"/>
                </a:solidFill>
                <a:effectLst/>
                <a:latin typeface="Montserrat" pitchFamily="2" charset="77"/>
              </a:rPr>
              <a:t> tai muuta oleellista </a:t>
            </a:r>
            <a:r>
              <a:rPr lang="fi-FI" sz="1400" b="0" i="0" u="none" strike="noStrike" dirty="0" err="1">
                <a:solidFill>
                  <a:srgbClr val="131D27"/>
                </a:solidFill>
                <a:effectLst/>
                <a:latin typeface="Montserrat" pitchFamily="2" charset="77"/>
              </a:rPr>
              <a:t>käytännön</a:t>
            </a:r>
            <a:r>
              <a:rPr lang="fi-FI" sz="1400" b="0" i="0" u="none" strike="noStrike" dirty="0">
                <a:solidFill>
                  <a:srgbClr val="131D27"/>
                </a:solidFill>
                <a:effectLst/>
                <a:latin typeface="Montserrat" pitchFamily="2" charset="77"/>
              </a:rPr>
              <a:t> infoa </a:t>
            </a:r>
            <a:r>
              <a:rPr lang="fi-FI" sz="1400" b="0" i="0" dirty="0">
                <a:solidFill>
                  <a:srgbClr val="000000"/>
                </a:solidFill>
                <a:effectLst/>
                <a:latin typeface="Montserrat" pitchFamily="2" charset="77"/>
              </a:rPr>
              <a:t>​</a:t>
            </a:r>
            <a:endParaRPr lang="fi-FI"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mahd. mediatilaisuudet</a:t>
            </a:r>
            <a:r>
              <a:rPr lang="fi-FI" sz="1400" b="0" i="0" dirty="0">
                <a:solidFill>
                  <a:srgbClr val="000000"/>
                </a:solidFill>
                <a:effectLst/>
                <a:latin typeface="Montserrat" pitchFamily="2" charset="77"/>
              </a:rPr>
              <a:t>​</a:t>
            </a:r>
            <a:endParaRPr lang="fi-FI" sz="1400" b="0" i="0" dirty="0">
              <a:solidFill>
                <a:srgbClr val="000000"/>
              </a:solidFill>
              <a:effectLst/>
              <a:latin typeface="Arial" panose="020B0604020202020204" pitchFamily="34" charset="0"/>
            </a:endParaRPr>
          </a:p>
          <a:p>
            <a:endParaRPr lang="en-FI"/>
          </a:p>
        </p:txBody>
      </p:sp>
      <p:sp>
        <p:nvSpPr>
          <p:cNvPr id="3" name="Text Placeholder 2">
            <a:extLst>
              <a:ext uri="{FF2B5EF4-FFF2-40B4-BE49-F238E27FC236}">
                <a16:creationId xmlns:a16="http://schemas.microsoft.com/office/drawing/2014/main" id="{CCB7C9CB-09CB-1C4D-B209-B1DC261D49FC}"/>
              </a:ext>
            </a:extLst>
          </p:cNvPr>
          <p:cNvSpPr>
            <a:spLocks noGrp="1"/>
          </p:cNvSpPr>
          <p:nvPr>
            <p:ph type="body" sz="quarter" idx="15"/>
          </p:nvPr>
        </p:nvSpPr>
        <p:spPr>
          <a:xfrm>
            <a:off x="6291245" y="1866474"/>
            <a:ext cx="5257803" cy="3125052"/>
          </a:xfrm>
        </p:spPr>
        <p:txBody>
          <a:bodyPr/>
          <a:lstStyle/>
          <a:p>
            <a:pPr algn="l" rtl="0" fontAlgn="base"/>
            <a:r>
              <a:rPr lang="fi-FI" sz="1400" b="1" i="0" u="none" strike="noStrike" dirty="0">
                <a:solidFill>
                  <a:srgbClr val="131D27"/>
                </a:solidFill>
                <a:effectLst/>
                <a:latin typeface="Montserrat" pitchFamily="2" charset="77"/>
              </a:rPr>
              <a:t>On-</a:t>
            </a:r>
            <a:r>
              <a:rPr lang="fi-FI" sz="1400" b="1" i="0" u="none" strike="noStrike" dirty="0" err="1">
                <a:solidFill>
                  <a:srgbClr val="131D27"/>
                </a:solidFill>
                <a:effectLst/>
                <a:latin typeface="Montserrat" pitchFamily="2" charset="77"/>
              </a:rPr>
              <a:t>site</a:t>
            </a:r>
            <a:r>
              <a:rPr lang="fi-FI" sz="1400" b="1" i="0" u="none" strike="noStrike" dirty="0">
                <a:solidFill>
                  <a:srgbClr val="131D27"/>
                </a:solidFill>
                <a:effectLst/>
                <a:latin typeface="Montserrat" pitchFamily="2" charset="77"/>
              </a:rPr>
              <a:t> = kilpailun aikana</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median työtila (yhteydet &amp; tarvikkeet, lähtölistat ja tulokset, catering)</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a:t>
            </a:r>
            <a:r>
              <a:rPr lang="fi-FI" sz="1400" b="0" i="0" u="none" strike="noStrike" dirty="0" err="1">
                <a:solidFill>
                  <a:srgbClr val="131D27"/>
                </a:solidFill>
                <a:effectLst/>
                <a:latin typeface="Montserrat" pitchFamily="2" charset="77"/>
              </a:rPr>
              <a:t>mixed</a:t>
            </a:r>
            <a:r>
              <a:rPr lang="fi-FI" sz="1400" b="0" i="0" u="none" strike="noStrike" dirty="0">
                <a:solidFill>
                  <a:srgbClr val="131D27"/>
                </a:solidFill>
                <a:effectLst/>
                <a:latin typeface="Montserrat" pitchFamily="2" charset="77"/>
              </a:rPr>
              <a:t> </a:t>
            </a:r>
            <a:r>
              <a:rPr lang="fi-FI" sz="1400" b="0" i="0" u="none" strike="noStrike" dirty="0" err="1">
                <a:solidFill>
                  <a:srgbClr val="131D27"/>
                </a:solidFill>
                <a:effectLst/>
                <a:latin typeface="Montserrat" pitchFamily="2" charset="77"/>
              </a:rPr>
              <a:t>zone</a:t>
            </a:r>
            <a:r>
              <a:rPr lang="fi-FI" sz="1400" b="0" i="0" u="none" strike="noStrike" dirty="0">
                <a:solidFill>
                  <a:srgbClr val="131D27"/>
                </a:solidFill>
                <a:effectLst/>
                <a:latin typeface="Montserrat" pitchFamily="2" charset="77"/>
              </a:rPr>
              <a:t> (mediaseinä, haastattelujen koordinointi)</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kuvausalueet ja kuvaajaliivit</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voittajahaastattelut</a:t>
            </a:r>
            <a:r>
              <a:rPr lang="fi-FI" sz="1400" b="0" i="0" dirty="0">
                <a:solidFill>
                  <a:srgbClr val="000000"/>
                </a:solidFill>
                <a:effectLst/>
                <a:latin typeface="Montserrat" pitchFamily="2" charset="77"/>
              </a:rPr>
              <a:t>​</a:t>
            </a:r>
            <a:br>
              <a:rPr lang="fi-FI" sz="1400" b="0" i="0" dirty="0">
                <a:solidFill>
                  <a:srgbClr val="000000"/>
                </a:solidFill>
                <a:effectLst/>
                <a:latin typeface="Montserrat" pitchFamily="2" charset="77"/>
              </a:rPr>
            </a:br>
            <a:r>
              <a:rPr lang="fi-FI" sz="1400" b="0" i="0" dirty="0">
                <a:solidFill>
                  <a:srgbClr val="000000"/>
                </a:solidFill>
                <a:effectLst/>
                <a:latin typeface="Montserrat" pitchFamily="2" charset="77"/>
              </a:rPr>
              <a:t>​</a:t>
            </a:r>
            <a:endParaRPr lang="fi-FI" sz="1400" b="0" i="0" dirty="0">
              <a:solidFill>
                <a:srgbClr val="000000"/>
              </a:solidFill>
              <a:effectLst/>
              <a:latin typeface="Arial" panose="020B0604020202020204" pitchFamily="34" charset="0"/>
            </a:endParaRPr>
          </a:p>
          <a:p>
            <a:pPr algn="l" rtl="0" fontAlgn="base"/>
            <a:r>
              <a:rPr lang="fi-FI" sz="1400" b="1" i="0" u="none" strike="noStrike" dirty="0">
                <a:solidFill>
                  <a:srgbClr val="131D27"/>
                </a:solidFill>
                <a:effectLst/>
                <a:latin typeface="Montserrat" pitchFamily="2" charset="77"/>
              </a:rPr>
              <a:t>Jälkihoito</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400" b="0" i="0" u="none" strike="noStrike" dirty="0">
                <a:solidFill>
                  <a:srgbClr val="131D27"/>
                </a:solidFill>
                <a:effectLst/>
                <a:latin typeface="Montserrat" pitchFamily="2" charset="77"/>
              </a:rPr>
              <a:t> kiitos &amp; palautteet </a:t>
            </a:r>
            <a:r>
              <a:rPr lang="en-US" sz="1400" b="0" i="0" dirty="0">
                <a:solidFill>
                  <a:srgbClr val="000000"/>
                </a:solidFill>
                <a:effectLst/>
                <a:latin typeface="Montserrat" pitchFamily="2" charset="77"/>
              </a:rPr>
              <a:t>​</a:t>
            </a:r>
            <a:endParaRPr lang="en-US" sz="1400" b="0" i="0" dirty="0">
              <a:solidFill>
                <a:srgbClr val="000000"/>
              </a:solidFill>
              <a:effectLst/>
              <a:latin typeface="Arial" panose="020B0604020202020204" pitchFamily="34" charset="0"/>
            </a:endParaRPr>
          </a:p>
          <a:p>
            <a:endParaRPr lang="en-FI"/>
          </a:p>
        </p:txBody>
      </p:sp>
      <p:sp>
        <p:nvSpPr>
          <p:cNvPr id="4" name="Slide Number Placeholder 3">
            <a:extLst>
              <a:ext uri="{FF2B5EF4-FFF2-40B4-BE49-F238E27FC236}">
                <a16:creationId xmlns:a16="http://schemas.microsoft.com/office/drawing/2014/main" id="{A3998C4B-DBAD-744F-8475-8AEB4A7444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4F02D-9175-0C4E-BE88-BAC3C1F99C26}" type="slidenum">
              <a:rPr kumimoji="0" lang="en-FI" sz="1200" b="1" i="0" u="none" strike="noStrike" kern="1200" cap="none" spc="0" normalizeH="0" baseline="0" noProof="0" smtClean="0">
                <a:ln>
                  <a:noFill/>
                </a:ln>
                <a:solidFill>
                  <a:srgbClr val="131313"/>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FI" sz="1200" b="1" i="0" u="none" strike="noStrike" kern="1200" cap="none" spc="0" normalizeH="0" baseline="0" noProof="0" dirty="0">
              <a:ln>
                <a:noFill/>
              </a:ln>
              <a:solidFill>
                <a:srgbClr val="131313"/>
              </a:solidFill>
              <a:effectLst/>
              <a:uLnTx/>
              <a:uFillTx/>
              <a:latin typeface="Montserrat" pitchFamily="2" charset="77"/>
              <a:ea typeface="+mn-ea"/>
              <a:cs typeface="+mn-cs"/>
            </a:endParaRPr>
          </a:p>
        </p:txBody>
      </p:sp>
      <p:sp>
        <p:nvSpPr>
          <p:cNvPr id="5" name="Text Placeholder 4">
            <a:extLst>
              <a:ext uri="{FF2B5EF4-FFF2-40B4-BE49-F238E27FC236}">
                <a16:creationId xmlns:a16="http://schemas.microsoft.com/office/drawing/2014/main" id="{E726BB98-9018-3547-B927-608F93EC927C}"/>
              </a:ext>
            </a:extLst>
          </p:cNvPr>
          <p:cNvSpPr>
            <a:spLocks noGrp="1"/>
          </p:cNvSpPr>
          <p:nvPr>
            <p:ph type="body" sz="quarter" idx="16"/>
          </p:nvPr>
        </p:nvSpPr>
        <p:spPr/>
        <p:txBody>
          <a:bodyPr/>
          <a:lstStyle/>
          <a:p>
            <a:r>
              <a:rPr lang="fi-FI" dirty="0"/>
              <a:t>Mediapalvelut</a:t>
            </a:r>
            <a:endParaRPr lang="en-FI"/>
          </a:p>
        </p:txBody>
      </p:sp>
    </p:spTree>
    <p:extLst>
      <p:ext uri="{BB962C8B-B14F-4D97-AF65-F5344CB8AC3E}">
        <p14:creationId xmlns:p14="http://schemas.microsoft.com/office/powerpoint/2010/main" val="2766483593"/>
      </p:ext>
    </p:extLst>
  </p:cSld>
  <p:clrMapOvr>
    <a:masterClrMapping/>
  </p:clrMapOvr>
</p:sld>
</file>

<file path=ppt/theme/theme1.xml><?xml version="1.0" encoding="utf-8"?>
<a:theme xmlns:a="http://schemas.openxmlformats.org/drawingml/2006/main" name="Office-teema">
  <a:themeElements>
    <a:clrScheme name="Mukautetut 2">
      <a:dk1>
        <a:srgbClr val="FEFFFF"/>
      </a:dk1>
      <a:lt1>
        <a:srgbClr val="000000"/>
      </a:lt1>
      <a:dk2>
        <a:srgbClr val="F5F2EE"/>
      </a:dk2>
      <a:lt2>
        <a:srgbClr val="131313"/>
      </a:lt2>
      <a:accent1>
        <a:srgbClr val="121D26"/>
      </a:accent1>
      <a:accent2>
        <a:srgbClr val="017AB2"/>
      </a:accent2>
      <a:accent3>
        <a:srgbClr val="00376B"/>
      </a:accent3>
      <a:accent4>
        <a:srgbClr val="FEFFFF"/>
      </a:accent4>
      <a:accent5>
        <a:srgbClr val="EAA800"/>
      </a:accent5>
      <a:accent6>
        <a:srgbClr val="B7508D"/>
      </a:accent6>
      <a:hlink>
        <a:srgbClr val="B74F8C"/>
      </a:hlink>
      <a:folHlink>
        <a:srgbClr val="017A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3" id="{5B348D01-6F4C-7743-A4B4-C3A10DB379B4}" vid="{B748F9DB-1700-DD48-886B-73B73639ECD1}"/>
    </a:ext>
  </a:extLst>
</a:theme>
</file>

<file path=ppt/theme/theme2.xml><?xml version="1.0" encoding="utf-8"?>
<a:theme xmlns:a="http://schemas.openxmlformats.org/drawingml/2006/main" name="12_Office-teema">
  <a:themeElements>
    <a:clrScheme name="Hiihtoliitto">
      <a:dk1>
        <a:srgbClr val="000000"/>
      </a:dk1>
      <a:lt1>
        <a:srgbClr val="FFFFFF"/>
      </a:lt1>
      <a:dk2>
        <a:srgbClr val="131313"/>
      </a:dk2>
      <a:lt2>
        <a:srgbClr val="F5F3EF"/>
      </a:lt2>
      <a:accent1>
        <a:srgbClr val="131D27"/>
      </a:accent1>
      <a:accent2>
        <a:srgbClr val="007BB3"/>
      </a:accent2>
      <a:accent3>
        <a:srgbClr val="00386C"/>
      </a:accent3>
      <a:accent4>
        <a:srgbClr val="FFFFFF"/>
      </a:accent4>
      <a:accent5>
        <a:srgbClr val="ECA900"/>
      </a:accent5>
      <a:accent6>
        <a:srgbClr val="BF5493"/>
      </a:accent6>
      <a:hlink>
        <a:srgbClr val="FD6633"/>
      </a:hlink>
      <a:folHlink>
        <a:srgbClr val="954F1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CA763E7F-C0CC-7241-B78B-FAACB191D689}" vid="{3C8F0BEE-4463-BD43-BB10-E53088658579}"/>
    </a:ext>
  </a:extLst>
</a:theme>
</file>

<file path=ppt/theme/theme3.xml><?xml version="1.0" encoding="utf-8"?>
<a:theme xmlns:a="http://schemas.openxmlformats.org/drawingml/2006/main" name="1_Office-teema">
  <a:themeElements>
    <a:clrScheme name="Hiihtoliitto">
      <a:dk1>
        <a:srgbClr val="000000"/>
      </a:dk1>
      <a:lt1>
        <a:srgbClr val="FFFFFF"/>
      </a:lt1>
      <a:dk2>
        <a:srgbClr val="131313"/>
      </a:dk2>
      <a:lt2>
        <a:srgbClr val="F5F3EF"/>
      </a:lt2>
      <a:accent1>
        <a:srgbClr val="131D27"/>
      </a:accent1>
      <a:accent2>
        <a:srgbClr val="007BB3"/>
      </a:accent2>
      <a:accent3>
        <a:srgbClr val="00386C"/>
      </a:accent3>
      <a:accent4>
        <a:srgbClr val="FFFFFF"/>
      </a:accent4>
      <a:accent5>
        <a:srgbClr val="ECA900"/>
      </a:accent5>
      <a:accent6>
        <a:srgbClr val="BF5493"/>
      </a:accent6>
      <a:hlink>
        <a:srgbClr val="FD6633"/>
      </a:hlink>
      <a:folHlink>
        <a:srgbClr val="954F1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CA763E7F-C0CC-7241-B78B-FAACB191D689}" vid="{3C8F0BEE-4463-BD43-BB10-E53088658579}"/>
    </a:ext>
  </a:extLst>
</a:theme>
</file>

<file path=ppt/theme/theme4.xml><?xml version="1.0" encoding="utf-8"?>
<a:theme xmlns:a="http://schemas.openxmlformats.org/drawingml/2006/main" name="2_Office-teema">
  <a:themeElements>
    <a:clrScheme name="Mukautetut 2">
      <a:dk1>
        <a:srgbClr val="FEFFFF"/>
      </a:dk1>
      <a:lt1>
        <a:srgbClr val="000000"/>
      </a:lt1>
      <a:dk2>
        <a:srgbClr val="F5F2EE"/>
      </a:dk2>
      <a:lt2>
        <a:srgbClr val="131313"/>
      </a:lt2>
      <a:accent1>
        <a:srgbClr val="121D26"/>
      </a:accent1>
      <a:accent2>
        <a:srgbClr val="017AB2"/>
      </a:accent2>
      <a:accent3>
        <a:srgbClr val="00376B"/>
      </a:accent3>
      <a:accent4>
        <a:srgbClr val="FEFFFF"/>
      </a:accent4>
      <a:accent5>
        <a:srgbClr val="EAA800"/>
      </a:accent5>
      <a:accent6>
        <a:srgbClr val="B7508D"/>
      </a:accent6>
      <a:hlink>
        <a:srgbClr val="B74F8C"/>
      </a:hlink>
      <a:folHlink>
        <a:srgbClr val="017A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ADA437D1-0EB1-8847-998D-7BA55A7ED9C8}" vid="{430B54A5-B3C1-C74F-8A1C-002E987882C4}"/>
    </a:ext>
  </a:extLst>
</a:theme>
</file>

<file path=ppt/theme/theme5.xml><?xml version="1.0" encoding="utf-8"?>
<a:theme xmlns:a="http://schemas.openxmlformats.org/drawingml/2006/main" name="3_Office-teema">
  <a:themeElements>
    <a:clrScheme name="Mukautetut 2">
      <a:dk1>
        <a:srgbClr val="FEFFFF"/>
      </a:dk1>
      <a:lt1>
        <a:srgbClr val="000000"/>
      </a:lt1>
      <a:dk2>
        <a:srgbClr val="F5F2EE"/>
      </a:dk2>
      <a:lt2>
        <a:srgbClr val="131313"/>
      </a:lt2>
      <a:accent1>
        <a:srgbClr val="121D26"/>
      </a:accent1>
      <a:accent2>
        <a:srgbClr val="017AB2"/>
      </a:accent2>
      <a:accent3>
        <a:srgbClr val="00376B"/>
      </a:accent3>
      <a:accent4>
        <a:srgbClr val="FEFFFF"/>
      </a:accent4>
      <a:accent5>
        <a:srgbClr val="EAA800"/>
      </a:accent5>
      <a:accent6>
        <a:srgbClr val="B7508D"/>
      </a:accent6>
      <a:hlink>
        <a:srgbClr val="B74F8C"/>
      </a:hlink>
      <a:folHlink>
        <a:srgbClr val="017A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ADA437D1-0EB1-8847-998D-7BA55A7ED9C8}" vid="{430B54A5-B3C1-C74F-8A1C-002E987882C4}"/>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375954E22B0AA043B6645BC664A33082" ma:contentTypeVersion="8" ma:contentTypeDescription="Luo uusi asiakirja." ma:contentTypeScope="" ma:versionID="026e59b5b9b9cf139a75eb83d6cdfaa5">
  <xsd:schema xmlns:xsd="http://www.w3.org/2001/XMLSchema" xmlns:xs="http://www.w3.org/2001/XMLSchema" xmlns:p="http://schemas.microsoft.com/office/2006/metadata/properties" xmlns:ns2="fa8fd232-d86d-4a35-af13-a89da73c2ab3" xmlns:ns3="6d746c9f-5b74-4b43-836f-06160dbd4aa5" targetNamespace="http://schemas.microsoft.com/office/2006/metadata/properties" ma:root="true" ma:fieldsID="837fee53f6acb52e2948ab9c4e23c1d0" ns2:_="" ns3:_="">
    <xsd:import namespace="fa8fd232-d86d-4a35-af13-a89da73c2ab3"/>
    <xsd:import namespace="6d746c9f-5b74-4b43-836f-06160dbd4a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8fd232-d86d-4a35-af13-a89da73c2a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746c9f-5b74-4b43-836f-06160dbd4aa5" elementFormDefault="qualified">
    <xsd:import namespace="http://schemas.microsoft.com/office/2006/documentManagement/types"/>
    <xsd:import namespace="http://schemas.microsoft.com/office/infopath/2007/PartnerControls"/>
    <xsd:element name="SharedWithUsers" ma:index="1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C69780-65D2-48F2-8C51-D25BFC3FCA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8fd232-d86d-4a35-af13-a89da73c2ab3"/>
    <ds:schemaRef ds:uri="6d746c9f-5b74-4b43-836f-06160dbd4a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52D520-E333-49AF-8AEB-407E9B27CF50}">
  <ds:schemaRefs>
    <ds:schemaRef ds:uri="http://purl.org/dc/elements/1.1/"/>
    <ds:schemaRef ds:uri="6d746c9f-5b74-4b43-836f-06160dbd4aa5"/>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fa8fd232-d86d-4a35-af13-a89da73c2ab3"/>
  </ds:schemaRefs>
</ds:datastoreItem>
</file>

<file path=customXml/itemProps3.xml><?xml version="1.0" encoding="utf-8"?>
<ds:datastoreItem xmlns:ds="http://schemas.openxmlformats.org/officeDocument/2006/customXml" ds:itemID="{8E3DB4BC-17C9-4007-9EE8-93F60E43B0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11846</TotalTime>
  <Words>817</Words>
  <Application>Microsoft Macintosh PowerPoint</Application>
  <PresentationFormat>Laajakuva</PresentationFormat>
  <Paragraphs>120</Paragraphs>
  <Slides>25</Slides>
  <Notes>1</Notes>
  <HiddenSlides>10</HiddenSlides>
  <MMClips>0</MMClips>
  <ScaleCrop>false</ScaleCrop>
  <HeadingPairs>
    <vt:vector size="6" baseType="variant">
      <vt:variant>
        <vt:lpstr>Käytetyt fontit</vt:lpstr>
      </vt:variant>
      <vt:variant>
        <vt:i4>7</vt:i4>
      </vt:variant>
      <vt:variant>
        <vt:lpstr>Teema</vt:lpstr>
      </vt:variant>
      <vt:variant>
        <vt:i4>5</vt:i4>
      </vt:variant>
      <vt:variant>
        <vt:lpstr>Dian otsikot</vt:lpstr>
      </vt:variant>
      <vt:variant>
        <vt:i4>25</vt:i4>
      </vt:variant>
    </vt:vector>
  </HeadingPairs>
  <TitlesOfParts>
    <vt:vector size="37" baseType="lpstr">
      <vt:lpstr>Aptos</vt:lpstr>
      <vt:lpstr>Arial</vt:lpstr>
      <vt:lpstr>Calibri</vt:lpstr>
      <vt:lpstr>Century Gothic</vt:lpstr>
      <vt:lpstr>Montserrat</vt:lpstr>
      <vt:lpstr>Montserrat Medium</vt:lpstr>
      <vt:lpstr>Segoe UI</vt:lpstr>
      <vt:lpstr>Office-teema</vt:lpstr>
      <vt:lpstr>12_Office-teema</vt:lpstr>
      <vt:lpstr>1_Office-teema</vt:lpstr>
      <vt:lpstr>2_Office-teema</vt:lpstr>
      <vt:lpstr>3_Office-teema</vt:lpstr>
      <vt:lpstr>Viestintä kisatapahtumissa</vt:lpstr>
      <vt:lpstr>Esityksen sisältö</vt:lpstr>
      <vt:lpstr>Viestintä on…</vt:lpstr>
      <vt:lpstr>Kotimaan kilpailutoiminnan viestintämalli</vt:lpstr>
      <vt:lpstr>PowerPoint-esitys</vt:lpstr>
      <vt:lpstr>PowerPoint-esitys</vt:lpstr>
      <vt:lpstr>PowerPoint-esitys</vt:lpstr>
      <vt:lpstr>Kanavakohtaisuus</vt:lpstr>
      <vt:lpstr>PowerPoint-esitys</vt:lpstr>
      <vt:lpstr>Tapahtumaviestinnän malli</vt:lpstr>
      <vt:lpstr>PowerPoint-esitys</vt:lpstr>
      <vt:lpstr>PowerPoint-esitys</vt:lpstr>
      <vt:lpstr>Yleisesti kysytyt kysymykset</vt:lpstr>
      <vt:lpstr>vilma.maki@hiihtoliitto.fi 040 840 0148</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Sanni Koivuranta</dc:creator>
  <cp:lastModifiedBy>Vilma Mäki</cp:lastModifiedBy>
  <cp:revision>10</cp:revision>
  <dcterms:created xsi:type="dcterms:W3CDTF">2024-04-11T12:55:02Z</dcterms:created>
  <dcterms:modified xsi:type="dcterms:W3CDTF">2024-11-08T10:52:07Z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0x010100375954E22B0AA043B6645BC664A33082</vt:lpwstr>
  </property>
</Properties>
</file>